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5" r:id="rId4"/>
    <p:sldId id="279" r:id="rId5"/>
    <p:sldId id="299" r:id="rId6"/>
    <p:sldId id="300" r:id="rId7"/>
    <p:sldId id="281" r:id="rId8"/>
    <p:sldId id="304" r:id="rId9"/>
    <p:sldId id="302" r:id="rId10"/>
    <p:sldId id="305" r:id="rId11"/>
    <p:sldId id="306" r:id="rId12"/>
    <p:sldId id="307" r:id="rId13"/>
    <p:sldId id="280" r:id="rId14"/>
    <p:sldId id="29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53D"/>
    <a:srgbClr val="CC468F"/>
    <a:srgbClr val="A42D37"/>
    <a:srgbClr val="FFED05"/>
    <a:srgbClr val="FC944B"/>
    <a:srgbClr val="D4D4D4"/>
    <a:srgbClr val="B7B7B7"/>
    <a:srgbClr val="FFFD78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D2818-51E5-E74D-876E-B016394B6B56}" v="70" dt="2019-12-20T10:18:11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E9779-9F33-3241-AC3A-D3B0657BBA95}" type="datetimeFigureOut">
              <a:rPr kumimoji="1" lang="zh-CN" altLang="en-US" smtClean="0"/>
              <a:t>2019/12/20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B44A-B3DD-7848-BEC5-1D3EDCD2BD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339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75935" y="185467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5935" y="4242279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2886635" y="4108261"/>
            <a:ext cx="6418729" cy="35859"/>
          </a:xfrm>
          <a:prstGeom prst="line">
            <a:avLst/>
          </a:prstGeom>
          <a:ln w="25400">
            <a:solidFill>
              <a:schemeClr val="bg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28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7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9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65179"/>
            <a:ext cx="4080804" cy="4080804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 hasCustomPrompt="1"/>
          </p:nvPr>
        </p:nvSpPr>
        <p:spPr>
          <a:xfrm>
            <a:off x="821202" y="3918188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57075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4642" y="0"/>
            <a:ext cx="3200400" cy="114525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182142" y="4005950"/>
            <a:ext cx="2856458" cy="2059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1183447" y="1741611"/>
            <a:ext cx="2855153" cy="2015039"/>
          </a:xfrm>
          <a:custGeom>
            <a:avLst/>
            <a:gdLst>
              <a:gd name="connsiteX0" fmla="*/ 0 w 2855153"/>
              <a:gd name="connsiteY0" fmla="*/ 0 h 2015039"/>
              <a:gd name="connsiteX1" fmla="*/ 2855153 w 2855153"/>
              <a:gd name="connsiteY1" fmla="*/ 0 h 2015039"/>
              <a:gd name="connsiteX2" fmla="*/ 2855153 w 2855153"/>
              <a:gd name="connsiteY2" fmla="*/ 2015039 h 2015039"/>
              <a:gd name="connsiteX3" fmla="*/ 0 w 2855153"/>
              <a:gd name="connsiteY3" fmla="*/ 2015039 h 201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5153" h="2015039">
                <a:moveTo>
                  <a:pt x="0" y="0"/>
                </a:moveTo>
                <a:lnTo>
                  <a:pt x="2855153" y="0"/>
                </a:lnTo>
                <a:lnTo>
                  <a:pt x="2855153" y="2015039"/>
                </a:lnTo>
                <a:lnTo>
                  <a:pt x="0" y="2015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5"/>
          </p:nvPr>
        </p:nvSpPr>
        <p:spPr>
          <a:xfrm>
            <a:off x="4513178" y="1735762"/>
            <a:ext cx="2908261" cy="2015039"/>
          </a:xfrm>
          <a:custGeom>
            <a:avLst/>
            <a:gdLst>
              <a:gd name="connsiteX0" fmla="*/ 0 w 2908261"/>
              <a:gd name="connsiteY0" fmla="*/ 0 h 2015039"/>
              <a:gd name="connsiteX1" fmla="*/ 2908261 w 2908261"/>
              <a:gd name="connsiteY1" fmla="*/ 0 h 2015039"/>
              <a:gd name="connsiteX2" fmla="*/ 2908261 w 2908261"/>
              <a:gd name="connsiteY2" fmla="*/ 2015039 h 2015039"/>
              <a:gd name="connsiteX3" fmla="*/ 0 w 2908261"/>
              <a:gd name="connsiteY3" fmla="*/ 2015039 h 201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261" h="2015039">
                <a:moveTo>
                  <a:pt x="0" y="0"/>
                </a:moveTo>
                <a:lnTo>
                  <a:pt x="2908261" y="0"/>
                </a:lnTo>
                <a:lnTo>
                  <a:pt x="2908261" y="2015039"/>
                </a:lnTo>
                <a:lnTo>
                  <a:pt x="0" y="2015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6"/>
          </p:nvPr>
        </p:nvSpPr>
        <p:spPr>
          <a:xfrm>
            <a:off x="7896017" y="1735762"/>
            <a:ext cx="2867025" cy="2020888"/>
          </a:xfrm>
          <a:custGeom>
            <a:avLst/>
            <a:gdLst>
              <a:gd name="connsiteX0" fmla="*/ 0 w 2867025"/>
              <a:gd name="connsiteY0" fmla="*/ 0 h 2020888"/>
              <a:gd name="connsiteX1" fmla="*/ 2867025 w 2867025"/>
              <a:gd name="connsiteY1" fmla="*/ 0 h 2020888"/>
              <a:gd name="connsiteX2" fmla="*/ 2867025 w 2867025"/>
              <a:gd name="connsiteY2" fmla="*/ 2020888 h 2020888"/>
              <a:gd name="connsiteX3" fmla="*/ 0 w 2867025"/>
              <a:gd name="connsiteY3" fmla="*/ 2020888 h 20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025" h="2020888">
                <a:moveTo>
                  <a:pt x="0" y="0"/>
                </a:moveTo>
                <a:lnTo>
                  <a:pt x="2867025" y="0"/>
                </a:lnTo>
                <a:lnTo>
                  <a:pt x="2867025" y="2020888"/>
                </a:lnTo>
                <a:lnTo>
                  <a:pt x="0" y="2020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文本占位符 18"/>
          <p:cNvSpPr>
            <a:spLocks noGrp="1"/>
          </p:cNvSpPr>
          <p:nvPr>
            <p:ph type="body" sz="quarter" idx="17"/>
          </p:nvPr>
        </p:nvSpPr>
        <p:spPr>
          <a:xfrm>
            <a:off x="4539079" y="4023748"/>
            <a:ext cx="2856458" cy="2057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30" name="文本占位符 18"/>
          <p:cNvSpPr>
            <a:spLocks noGrp="1"/>
          </p:cNvSpPr>
          <p:nvPr>
            <p:ph type="body" sz="quarter" idx="18"/>
          </p:nvPr>
        </p:nvSpPr>
        <p:spPr>
          <a:xfrm>
            <a:off x="7906584" y="4005950"/>
            <a:ext cx="2856458" cy="2059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03091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图片占位符 26"/>
          <p:cNvSpPr>
            <a:spLocks noGrp="1"/>
          </p:cNvSpPr>
          <p:nvPr>
            <p:ph type="pic" sz="quarter" idx="13"/>
          </p:nvPr>
        </p:nvSpPr>
        <p:spPr>
          <a:xfrm>
            <a:off x="5113422" y="2051331"/>
            <a:ext cx="6240378" cy="3684948"/>
          </a:xfrm>
          <a:custGeom>
            <a:avLst/>
            <a:gdLst>
              <a:gd name="connsiteX0" fmla="*/ 0 w 6240378"/>
              <a:gd name="connsiteY0" fmla="*/ 0 h 3684948"/>
              <a:gd name="connsiteX1" fmla="*/ 6240378 w 6240378"/>
              <a:gd name="connsiteY1" fmla="*/ 0 h 3684948"/>
              <a:gd name="connsiteX2" fmla="*/ 6240378 w 6240378"/>
              <a:gd name="connsiteY2" fmla="*/ 3684948 h 3684948"/>
              <a:gd name="connsiteX3" fmla="*/ 0 w 6240378"/>
              <a:gd name="connsiteY3" fmla="*/ 3684948 h 3684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0378" h="3684948">
                <a:moveTo>
                  <a:pt x="0" y="0"/>
                </a:moveTo>
                <a:lnTo>
                  <a:pt x="6240378" y="0"/>
                </a:lnTo>
                <a:lnTo>
                  <a:pt x="6240378" y="3684948"/>
                </a:lnTo>
                <a:lnTo>
                  <a:pt x="0" y="36849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758" y="0"/>
            <a:ext cx="6497053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3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314" y="0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 flipV="1">
            <a:off x="0" y="941696"/>
            <a:ext cx="12192000" cy="13647"/>
          </a:xfrm>
          <a:prstGeom prst="line">
            <a:avLst/>
          </a:prstGeom>
          <a:ln w="34925">
            <a:solidFill>
              <a:schemeClr val="bg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5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579" y="19270"/>
            <a:ext cx="6305266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8" name="直接连接符 37"/>
          <p:cNvCxnSpPr/>
          <p:nvPr userDrawn="1"/>
        </p:nvCxnSpPr>
        <p:spPr>
          <a:xfrm flipV="1">
            <a:off x="0" y="941696"/>
            <a:ext cx="12192000" cy="13647"/>
          </a:xfrm>
          <a:prstGeom prst="line">
            <a:avLst/>
          </a:prstGeom>
          <a:ln w="34925">
            <a:solidFill>
              <a:schemeClr val="bg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图片占位符 39"/>
          <p:cNvSpPr>
            <a:spLocks noGrp="1"/>
          </p:cNvSpPr>
          <p:nvPr>
            <p:ph type="pic" sz="quarter" idx="13"/>
          </p:nvPr>
        </p:nvSpPr>
        <p:spPr>
          <a:xfrm>
            <a:off x="838201" y="1430882"/>
            <a:ext cx="3200400" cy="2054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1" name="图片占位符 39"/>
          <p:cNvSpPr>
            <a:spLocks noGrp="1"/>
          </p:cNvSpPr>
          <p:nvPr>
            <p:ph type="pic" sz="quarter" idx="14"/>
          </p:nvPr>
        </p:nvSpPr>
        <p:spPr>
          <a:xfrm>
            <a:off x="4405312" y="3788129"/>
            <a:ext cx="3381375" cy="20542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2" name="图片占位符 39"/>
          <p:cNvSpPr>
            <a:spLocks noGrp="1"/>
          </p:cNvSpPr>
          <p:nvPr>
            <p:ph type="pic" sz="quarter" idx="15"/>
          </p:nvPr>
        </p:nvSpPr>
        <p:spPr>
          <a:xfrm>
            <a:off x="838200" y="3788130"/>
            <a:ext cx="3200400" cy="2054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3" name="图片占位符 39"/>
          <p:cNvSpPr>
            <a:spLocks noGrp="1"/>
          </p:cNvSpPr>
          <p:nvPr>
            <p:ph type="pic" sz="quarter" idx="16"/>
          </p:nvPr>
        </p:nvSpPr>
        <p:spPr>
          <a:xfrm>
            <a:off x="4405312" y="1457942"/>
            <a:ext cx="3381375" cy="20542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2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9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7" y="866635"/>
            <a:ext cx="5290933" cy="52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8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23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F6375-6779-44C9-8866-CE05EF4275D7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4F725-C1FF-49A1-8C68-1A012119CA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13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5935" y="1599849"/>
            <a:ext cx="9144000" cy="2387600"/>
          </a:xfrm>
        </p:spPr>
        <p:txBody>
          <a:bodyPr>
            <a:noAutofit/>
          </a:bodyPr>
          <a:lstStyle/>
          <a:p>
            <a:pPr lvl="8" algn="ctr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7200" b="1" kern="1200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甲方安全防御体系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5935" y="4700998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林  鹏              </a:t>
            </a:r>
            <a:r>
              <a:rPr lang="en-US" altLang="zh-CN" sz="3600" b="1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2019.8</a:t>
            </a:r>
            <a:endParaRPr lang="zh-CN" altLang="en-US" sz="3600" b="1" dirty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X-Ray Dog - Just Breath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8057" y="-14581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5000">
        <p14:vortex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B0658C-9714-0541-9574-230CEE1561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758" y="1892571"/>
            <a:ext cx="5350042" cy="452999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4ADAB33-7F5E-5C4C-A45C-29B566C3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sysmon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2A9519-DB7C-EC4C-B4F0-A9A47D08619C}"/>
              </a:ext>
            </a:extLst>
          </p:cNvPr>
          <p:cNvSpPr/>
          <p:nvPr/>
        </p:nvSpPr>
        <p:spPr>
          <a:xfrm>
            <a:off x="542778" y="1134449"/>
            <a:ext cx="1971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pc="115" dirty="0" err="1">
                <a:solidFill>
                  <a:schemeClr val="bg2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ntdsutil</a:t>
            </a:r>
            <a:r>
              <a:rPr lang="zh-CN" altLang="zh-CN" sz="2400" dirty="0">
                <a:solidFill>
                  <a:schemeClr val="bg2"/>
                </a:solidFill>
              </a:rPr>
              <a:t> 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A2A9F8-F38C-2C43-9E5F-F7FCBF3A78A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50597" y="435430"/>
            <a:ext cx="3854259" cy="4529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28EAB1-0766-7141-A474-A0356062D5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94838" y="480515"/>
            <a:ext cx="4052812" cy="4529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45239F-5AB9-E146-AAC6-213371B5337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51301" y="444385"/>
            <a:ext cx="4288842" cy="45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919FD3-E79A-DA4F-9954-6AAAF31E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9" y="945642"/>
            <a:ext cx="10713701" cy="22963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748657-BD01-AA40-B809-E4F434448151}"/>
              </a:ext>
            </a:extLst>
          </p:cNvPr>
          <p:cNvSpPr txBox="1"/>
          <p:nvPr/>
        </p:nvSpPr>
        <p:spPr>
          <a:xfrm>
            <a:off x="422278" y="335287"/>
            <a:ext cx="374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</a:rPr>
              <a:t>机器学习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BD94A4-C318-0C46-A598-1E22FC62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97305"/>
            <a:ext cx="5425285" cy="32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7D1452-AA98-684D-B556-2CAFB2DA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43" y="1795748"/>
            <a:ext cx="5694684" cy="45664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779446-675C-134B-8AC7-23C927091C9F}"/>
              </a:ext>
            </a:extLst>
          </p:cNvPr>
          <p:cNvSpPr txBox="1"/>
          <p:nvPr/>
        </p:nvSpPr>
        <p:spPr>
          <a:xfrm>
            <a:off x="738130" y="462708"/>
            <a:ext cx="5894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</a:rPr>
              <a:t>也许攻击者只需要关注一个点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30E7B6-674B-E042-AD0C-499A60028791}"/>
              </a:ext>
            </a:extLst>
          </p:cNvPr>
          <p:cNvSpPr txBox="1"/>
          <p:nvPr/>
        </p:nvSpPr>
        <p:spPr>
          <a:xfrm>
            <a:off x="1132069" y="1047483"/>
            <a:ext cx="5894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</a:rPr>
              <a:t>但防御需要考虑整个面</a:t>
            </a:r>
          </a:p>
        </p:txBody>
      </p:sp>
    </p:spTree>
    <p:extLst>
      <p:ext uri="{BB962C8B-B14F-4D97-AF65-F5344CB8AC3E}">
        <p14:creationId xmlns:p14="http://schemas.microsoft.com/office/powerpoint/2010/main" val="154904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5426029E-243A-415C-8B42-1EF4F3D8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24257"/>
            <a:ext cx="10160433" cy="6565300"/>
          </a:xfrm>
          <a:prstGeom prst="rect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4572603"/>
      </p:ext>
    </p:extLst>
  </p:cSld>
  <p:clrMapOvr>
    <a:masterClrMapping/>
  </p:clrMapOvr>
  <p:transition spd="slow" advTm="5000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7996CD5E-DA3C-4C6D-B616-EAE019F8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24254" r="10670" b="15178"/>
          <a:stretch/>
        </p:blipFill>
        <p:spPr>
          <a:xfrm>
            <a:off x="4790169" y="4132627"/>
            <a:ext cx="2669634" cy="2566957"/>
          </a:xfrm>
          <a:prstGeom prst="rect">
            <a:avLst/>
          </a:prstGeom>
        </p:spPr>
      </p:pic>
      <p:sp>
        <p:nvSpPr>
          <p:cNvPr id="163" name="矩形 162"/>
          <p:cNvSpPr/>
          <p:nvPr/>
        </p:nvSpPr>
        <p:spPr>
          <a:xfrm>
            <a:off x="3014736" y="1165977"/>
            <a:ext cx="6220500" cy="258486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dirty="0">
                <a:latin typeface="Microsoft YaHei" charset="-122"/>
                <a:ea typeface="Microsoft YaHei" charset="-122"/>
                <a:cs typeface="Microsoft YaHei" charset="-122"/>
              </a:rPr>
              <a:t>谢谢！</a:t>
            </a:r>
            <a:endParaRPr lang="en-US" altLang="zh-CN" sz="4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林鹏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linpeng@cmcm.com | 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微信：</a:t>
            </a: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yagamipeng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49" y="-248265"/>
            <a:ext cx="6947849" cy="6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8023"/>
      </p:ext>
    </p:extLst>
  </p:cSld>
  <p:clrMapOvr>
    <a:masterClrMapping/>
  </p:clrMapOvr>
  <p:transition spd="slow" advTm="5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85184" y="201398"/>
            <a:ext cx="4248000" cy="1324800"/>
          </a:xfrm>
        </p:spPr>
        <p:txBody>
          <a:bodyPr/>
          <a:lstStyle/>
          <a:p>
            <a:r>
              <a:rPr lang="zh-CN" altLang="en-US" b="1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自我介绍</a:t>
            </a:r>
          </a:p>
        </p:txBody>
      </p:sp>
      <p:sp>
        <p:nvSpPr>
          <p:cNvPr id="14" name="矩形 13"/>
          <p:cNvSpPr/>
          <p:nvPr/>
        </p:nvSpPr>
        <p:spPr>
          <a:xfrm>
            <a:off x="8514291" y="275960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2012-2014 </a:t>
            </a:r>
            <a:r>
              <a:rPr lang="zh-CN" altLang="en-US" sz="2800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当当网</a:t>
            </a:r>
            <a:endParaRPr lang="en-US" altLang="zh-CN" sz="2800" dirty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2800" dirty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800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2015-2018 </a:t>
            </a:r>
            <a:r>
              <a:rPr lang="zh-CN" altLang="en-US" sz="2800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万达电商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507918" y="3992528"/>
            <a:ext cx="1313180" cy="769441"/>
          </a:xfrm>
          <a:prstGeom prst="rect">
            <a:avLst/>
          </a:prstGeom>
          <a:solidFill>
            <a:srgbClr val="D83835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林鹏</a:t>
            </a:r>
          </a:p>
        </p:txBody>
      </p:sp>
      <p:sp>
        <p:nvSpPr>
          <p:cNvPr id="62" name="等腰三角形 11"/>
          <p:cNvSpPr/>
          <p:nvPr/>
        </p:nvSpPr>
        <p:spPr>
          <a:xfrm rot="5400000">
            <a:off x="3674724" y="3648089"/>
            <a:ext cx="227193" cy="195856"/>
          </a:xfrm>
          <a:prstGeom prst="triangle">
            <a:avLst/>
          </a:prstGeom>
          <a:solidFill>
            <a:srgbClr val="D83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12"/>
          <p:cNvSpPr/>
          <p:nvPr/>
        </p:nvSpPr>
        <p:spPr>
          <a:xfrm rot="16200000">
            <a:off x="8221640" y="2548078"/>
            <a:ext cx="227193" cy="195856"/>
          </a:xfrm>
          <a:prstGeom prst="triangle">
            <a:avLst/>
          </a:prstGeom>
          <a:solidFill>
            <a:srgbClr val="D83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282139" y="1786376"/>
            <a:ext cx="3764744" cy="3764744"/>
          </a:xfrm>
          <a:prstGeom prst="ellipse">
            <a:avLst/>
          </a:prstGeom>
          <a:noFill/>
          <a:ln w="28575">
            <a:solidFill>
              <a:srgbClr val="D83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6" name="组合 20"/>
          <p:cNvGrpSpPr/>
          <p:nvPr/>
        </p:nvGrpSpPr>
        <p:grpSpPr>
          <a:xfrm>
            <a:off x="4005150" y="1509390"/>
            <a:ext cx="4318717" cy="4318716"/>
            <a:chOff x="3930199" y="1139690"/>
            <a:chExt cx="4318717" cy="4318716"/>
          </a:xfrm>
        </p:grpSpPr>
        <p:sp>
          <p:nvSpPr>
            <p:cNvPr id="67" name="空心弧 66"/>
            <p:cNvSpPr/>
            <p:nvPr/>
          </p:nvSpPr>
          <p:spPr>
            <a:xfrm>
              <a:off x="3930199" y="1139690"/>
              <a:ext cx="4318716" cy="4318716"/>
            </a:xfrm>
            <a:prstGeom prst="blockArc">
              <a:avLst>
                <a:gd name="adj1" fmla="val 18210804"/>
                <a:gd name="adj2" fmla="val 21491131"/>
                <a:gd name="adj3" fmla="val 2909"/>
              </a:avLst>
            </a:prstGeom>
            <a:solidFill>
              <a:srgbClr val="D83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空心弧 67"/>
            <p:cNvSpPr/>
            <p:nvPr/>
          </p:nvSpPr>
          <p:spPr>
            <a:xfrm rot="10800000">
              <a:off x="3930200" y="1139690"/>
              <a:ext cx="4318716" cy="4318716"/>
            </a:xfrm>
            <a:prstGeom prst="blockArc">
              <a:avLst>
                <a:gd name="adj1" fmla="val 18210804"/>
                <a:gd name="adj2" fmla="val 21491131"/>
                <a:gd name="adj3" fmla="val 29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46"/>
          <p:cNvGrpSpPr>
            <a:grpSpLocks noChangeAspect="1"/>
          </p:cNvGrpSpPr>
          <p:nvPr/>
        </p:nvGrpSpPr>
        <p:grpSpPr bwMode="auto">
          <a:xfrm>
            <a:off x="9519833" y="1786376"/>
            <a:ext cx="1016150" cy="746033"/>
            <a:chOff x="4444" y="1280"/>
            <a:chExt cx="237" cy="174"/>
          </a:xfrm>
        </p:grpSpPr>
        <p:sp>
          <p:nvSpPr>
            <p:cNvPr id="70" name="AutoShape 45"/>
            <p:cNvSpPr>
              <a:spLocks noChangeAspect="1" noChangeArrowheads="1" noTextEdit="1"/>
            </p:cNvSpPr>
            <p:nvPr/>
          </p:nvSpPr>
          <p:spPr bwMode="auto">
            <a:xfrm>
              <a:off x="4444" y="1280"/>
              <a:ext cx="23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7"/>
            <p:cNvSpPr>
              <a:spLocks/>
            </p:cNvSpPr>
            <p:nvPr/>
          </p:nvSpPr>
          <p:spPr bwMode="auto">
            <a:xfrm>
              <a:off x="4513" y="1388"/>
              <a:ext cx="49" cy="23"/>
            </a:xfrm>
            <a:custGeom>
              <a:avLst/>
              <a:gdLst>
                <a:gd name="T0" fmla="*/ 48 w 49"/>
                <a:gd name="T1" fmla="*/ 23 h 23"/>
                <a:gd name="T2" fmla="*/ 49 w 49"/>
                <a:gd name="T3" fmla="*/ 0 h 23"/>
                <a:gd name="T4" fmla="*/ 0 w 49"/>
                <a:gd name="T5" fmla="*/ 0 h 23"/>
                <a:gd name="T6" fmla="*/ 1 w 49"/>
                <a:gd name="T7" fmla="*/ 23 h 23"/>
                <a:gd name="T8" fmla="*/ 48 w 49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3">
                  <a:moveTo>
                    <a:pt x="48" y="23"/>
                  </a:moveTo>
                  <a:lnTo>
                    <a:pt x="49" y="0"/>
                  </a:lnTo>
                  <a:lnTo>
                    <a:pt x="0" y="0"/>
                  </a:lnTo>
                  <a:lnTo>
                    <a:pt x="1" y="23"/>
                  </a:lnTo>
                  <a:lnTo>
                    <a:pt x="4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8"/>
            <p:cNvSpPr>
              <a:spLocks/>
            </p:cNvSpPr>
            <p:nvPr/>
          </p:nvSpPr>
          <p:spPr bwMode="auto">
            <a:xfrm>
              <a:off x="4569" y="1344"/>
              <a:ext cx="56" cy="38"/>
            </a:xfrm>
            <a:custGeom>
              <a:avLst/>
              <a:gdLst>
                <a:gd name="T0" fmla="*/ 0 w 56"/>
                <a:gd name="T1" fmla="*/ 38 h 38"/>
                <a:gd name="T2" fmla="*/ 46 w 56"/>
                <a:gd name="T3" fmla="*/ 38 h 38"/>
                <a:gd name="T4" fmla="*/ 56 w 56"/>
                <a:gd name="T5" fmla="*/ 0 h 38"/>
                <a:gd name="T6" fmla="*/ 4 w 56"/>
                <a:gd name="T7" fmla="*/ 0 h 38"/>
                <a:gd name="T8" fmla="*/ 0 w 5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8">
                  <a:moveTo>
                    <a:pt x="0" y="38"/>
                  </a:moveTo>
                  <a:lnTo>
                    <a:pt x="46" y="38"/>
                  </a:lnTo>
                  <a:lnTo>
                    <a:pt x="56" y="0"/>
                  </a:lnTo>
                  <a:lnTo>
                    <a:pt x="4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9"/>
            <p:cNvSpPr>
              <a:spLocks/>
            </p:cNvSpPr>
            <p:nvPr/>
          </p:nvSpPr>
          <p:spPr bwMode="auto">
            <a:xfrm>
              <a:off x="4462" y="1388"/>
              <a:ext cx="46" cy="23"/>
            </a:xfrm>
            <a:custGeom>
              <a:avLst/>
              <a:gdLst>
                <a:gd name="T0" fmla="*/ 0 w 46"/>
                <a:gd name="T1" fmla="*/ 0 h 23"/>
                <a:gd name="T2" fmla="*/ 6 w 46"/>
                <a:gd name="T3" fmla="*/ 23 h 23"/>
                <a:gd name="T4" fmla="*/ 46 w 46"/>
                <a:gd name="T5" fmla="*/ 23 h 23"/>
                <a:gd name="T6" fmla="*/ 43 w 46"/>
                <a:gd name="T7" fmla="*/ 0 h 23"/>
                <a:gd name="T8" fmla="*/ 0 w 4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3">
                  <a:moveTo>
                    <a:pt x="0" y="0"/>
                  </a:moveTo>
                  <a:lnTo>
                    <a:pt x="6" y="23"/>
                  </a:lnTo>
                  <a:lnTo>
                    <a:pt x="46" y="23"/>
                  </a:lnTo>
                  <a:lnTo>
                    <a:pt x="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0"/>
            <p:cNvSpPr>
              <a:spLocks/>
            </p:cNvSpPr>
            <p:nvPr/>
          </p:nvSpPr>
          <p:spPr bwMode="auto">
            <a:xfrm>
              <a:off x="4567" y="1388"/>
              <a:ext cx="46" cy="23"/>
            </a:xfrm>
            <a:custGeom>
              <a:avLst/>
              <a:gdLst>
                <a:gd name="T0" fmla="*/ 46 w 46"/>
                <a:gd name="T1" fmla="*/ 0 h 23"/>
                <a:gd name="T2" fmla="*/ 2 w 46"/>
                <a:gd name="T3" fmla="*/ 0 h 23"/>
                <a:gd name="T4" fmla="*/ 0 w 46"/>
                <a:gd name="T5" fmla="*/ 23 h 23"/>
                <a:gd name="T6" fmla="*/ 40 w 46"/>
                <a:gd name="T7" fmla="*/ 23 h 23"/>
                <a:gd name="T8" fmla="*/ 46 w 4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3">
                  <a:moveTo>
                    <a:pt x="46" y="0"/>
                  </a:moveTo>
                  <a:lnTo>
                    <a:pt x="2" y="0"/>
                  </a:lnTo>
                  <a:lnTo>
                    <a:pt x="0" y="23"/>
                  </a:lnTo>
                  <a:lnTo>
                    <a:pt x="40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1"/>
            <p:cNvSpPr>
              <a:spLocks/>
            </p:cNvSpPr>
            <p:nvPr/>
          </p:nvSpPr>
          <p:spPr bwMode="auto">
            <a:xfrm>
              <a:off x="4573" y="1279"/>
              <a:ext cx="112" cy="59"/>
            </a:xfrm>
            <a:custGeom>
              <a:avLst/>
              <a:gdLst>
                <a:gd name="T0" fmla="*/ 60 w 89"/>
                <a:gd name="T1" fmla="*/ 0 h 47"/>
                <a:gd name="T2" fmla="*/ 56 w 89"/>
                <a:gd name="T3" fmla="*/ 1 h 47"/>
                <a:gd name="T4" fmla="*/ 54 w 89"/>
                <a:gd name="T5" fmla="*/ 3 h 47"/>
                <a:gd name="T6" fmla="*/ 31 w 89"/>
                <a:gd name="T7" fmla="*/ 26 h 47"/>
                <a:gd name="T8" fmla="*/ 29 w 89"/>
                <a:gd name="T9" fmla="*/ 28 h 47"/>
                <a:gd name="T10" fmla="*/ 2 w 89"/>
                <a:gd name="T11" fmla="*/ 28 h 47"/>
                <a:gd name="T12" fmla="*/ 0 w 89"/>
                <a:gd name="T13" fmla="*/ 47 h 47"/>
                <a:gd name="T14" fmla="*/ 42 w 89"/>
                <a:gd name="T15" fmla="*/ 47 h 47"/>
                <a:gd name="T16" fmla="*/ 45 w 89"/>
                <a:gd name="T17" fmla="*/ 35 h 47"/>
                <a:gd name="T18" fmla="*/ 63 w 89"/>
                <a:gd name="T19" fmla="*/ 17 h 47"/>
                <a:gd name="T20" fmla="*/ 78 w 89"/>
                <a:gd name="T21" fmla="*/ 17 h 47"/>
                <a:gd name="T22" fmla="*/ 78 w 89"/>
                <a:gd name="T23" fmla="*/ 0 h 47"/>
                <a:gd name="T24" fmla="*/ 60 w 89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47">
                  <a:moveTo>
                    <a:pt x="60" y="0"/>
                  </a:moveTo>
                  <a:cubicBezTo>
                    <a:pt x="58" y="0"/>
                    <a:pt x="57" y="1"/>
                    <a:pt x="56" y="1"/>
                  </a:cubicBezTo>
                  <a:cubicBezTo>
                    <a:pt x="55" y="2"/>
                    <a:pt x="54" y="2"/>
                    <a:pt x="54" y="3"/>
                  </a:cubicBezTo>
                  <a:cubicBezTo>
                    <a:pt x="46" y="10"/>
                    <a:pt x="39" y="18"/>
                    <a:pt x="31" y="26"/>
                  </a:cubicBezTo>
                  <a:cubicBezTo>
                    <a:pt x="30" y="26"/>
                    <a:pt x="30" y="27"/>
                    <a:pt x="29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51" y="29"/>
                    <a:pt x="57" y="23"/>
                    <a:pt x="63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89" y="17"/>
                    <a:pt x="89" y="0"/>
                    <a:pt x="78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2"/>
            <p:cNvSpPr>
              <a:spLocks/>
            </p:cNvSpPr>
            <p:nvPr/>
          </p:nvSpPr>
          <p:spPr bwMode="auto">
            <a:xfrm>
              <a:off x="4507" y="1314"/>
              <a:ext cx="61" cy="24"/>
            </a:xfrm>
            <a:custGeom>
              <a:avLst/>
              <a:gdLst>
                <a:gd name="T0" fmla="*/ 1 w 61"/>
                <a:gd name="T1" fmla="*/ 24 h 24"/>
                <a:gd name="T2" fmla="*/ 59 w 61"/>
                <a:gd name="T3" fmla="*/ 24 h 24"/>
                <a:gd name="T4" fmla="*/ 61 w 61"/>
                <a:gd name="T5" fmla="*/ 0 h 24"/>
                <a:gd name="T6" fmla="*/ 0 w 61"/>
                <a:gd name="T7" fmla="*/ 0 h 24"/>
                <a:gd name="T8" fmla="*/ 1 w 61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4">
                  <a:moveTo>
                    <a:pt x="1" y="24"/>
                  </a:moveTo>
                  <a:lnTo>
                    <a:pt x="59" y="24"/>
                  </a:lnTo>
                  <a:lnTo>
                    <a:pt x="61" y="0"/>
                  </a:lnTo>
                  <a:lnTo>
                    <a:pt x="0" y="0"/>
                  </a:lnTo>
                  <a:lnTo>
                    <a:pt x="1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3"/>
            <p:cNvSpPr>
              <a:spLocks/>
            </p:cNvSpPr>
            <p:nvPr/>
          </p:nvSpPr>
          <p:spPr bwMode="auto">
            <a:xfrm>
              <a:off x="4450" y="1344"/>
              <a:ext cx="55" cy="38"/>
            </a:xfrm>
            <a:custGeom>
              <a:avLst/>
              <a:gdLst>
                <a:gd name="T0" fmla="*/ 55 w 55"/>
                <a:gd name="T1" fmla="*/ 38 h 38"/>
                <a:gd name="T2" fmla="*/ 52 w 55"/>
                <a:gd name="T3" fmla="*/ 0 h 38"/>
                <a:gd name="T4" fmla="*/ 0 w 55"/>
                <a:gd name="T5" fmla="*/ 0 h 38"/>
                <a:gd name="T6" fmla="*/ 10 w 55"/>
                <a:gd name="T7" fmla="*/ 38 h 38"/>
                <a:gd name="T8" fmla="*/ 55 w 55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55" y="38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10" y="38"/>
                  </a:lnTo>
                  <a:lnTo>
                    <a:pt x="55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4"/>
            <p:cNvSpPr>
              <a:spLocks/>
            </p:cNvSpPr>
            <p:nvPr/>
          </p:nvSpPr>
          <p:spPr bwMode="auto">
            <a:xfrm>
              <a:off x="4443" y="1314"/>
              <a:ext cx="59" cy="24"/>
            </a:xfrm>
            <a:custGeom>
              <a:avLst/>
              <a:gdLst>
                <a:gd name="T0" fmla="*/ 0 w 59"/>
                <a:gd name="T1" fmla="*/ 0 h 24"/>
                <a:gd name="T2" fmla="*/ 6 w 59"/>
                <a:gd name="T3" fmla="*/ 24 h 24"/>
                <a:gd name="T4" fmla="*/ 59 w 59"/>
                <a:gd name="T5" fmla="*/ 24 h 24"/>
                <a:gd name="T6" fmla="*/ 56 w 59"/>
                <a:gd name="T7" fmla="*/ 0 h 24"/>
                <a:gd name="T8" fmla="*/ 0 w 5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4">
                  <a:moveTo>
                    <a:pt x="0" y="0"/>
                  </a:moveTo>
                  <a:lnTo>
                    <a:pt x="6" y="24"/>
                  </a:lnTo>
                  <a:lnTo>
                    <a:pt x="59" y="24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5"/>
            <p:cNvSpPr>
              <a:spLocks/>
            </p:cNvSpPr>
            <p:nvPr/>
          </p:nvSpPr>
          <p:spPr bwMode="auto">
            <a:xfrm>
              <a:off x="4509" y="1344"/>
              <a:ext cx="57" cy="38"/>
            </a:xfrm>
            <a:custGeom>
              <a:avLst/>
              <a:gdLst>
                <a:gd name="T0" fmla="*/ 57 w 57"/>
                <a:gd name="T1" fmla="*/ 0 h 38"/>
                <a:gd name="T2" fmla="*/ 0 w 57"/>
                <a:gd name="T3" fmla="*/ 0 h 38"/>
                <a:gd name="T4" fmla="*/ 3 w 57"/>
                <a:gd name="T5" fmla="*/ 38 h 38"/>
                <a:gd name="T6" fmla="*/ 54 w 57"/>
                <a:gd name="T7" fmla="*/ 38 h 38"/>
                <a:gd name="T8" fmla="*/ 57 w 5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57" y="0"/>
                  </a:moveTo>
                  <a:lnTo>
                    <a:pt x="0" y="0"/>
                  </a:lnTo>
                  <a:lnTo>
                    <a:pt x="3" y="38"/>
                  </a:lnTo>
                  <a:lnTo>
                    <a:pt x="54" y="3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56"/>
            <p:cNvSpPr>
              <a:spLocks noChangeArrowheads="1"/>
            </p:cNvSpPr>
            <p:nvPr/>
          </p:nvSpPr>
          <p:spPr bwMode="auto">
            <a:xfrm>
              <a:off x="4470" y="1416"/>
              <a:ext cx="37" cy="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Oval 57"/>
            <p:cNvSpPr>
              <a:spLocks noChangeArrowheads="1"/>
            </p:cNvSpPr>
            <p:nvPr/>
          </p:nvSpPr>
          <p:spPr bwMode="auto">
            <a:xfrm>
              <a:off x="4568" y="1416"/>
              <a:ext cx="36" cy="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0" name="组 199"/>
          <p:cNvGrpSpPr/>
          <p:nvPr/>
        </p:nvGrpSpPr>
        <p:grpSpPr>
          <a:xfrm>
            <a:off x="5382914" y="2189860"/>
            <a:ext cx="1504274" cy="1635908"/>
            <a:chOff x="918251" y="1613794"/>
            <a:chExt cx="962200" cy="966634"/>
          </a:xfrm>
        </p:grpSpPr>
        <p:sp>
          <p:nvSpPr>
            <p:cNvPr id="201" name="Freeform 85"/>
            <p:cNvSpPr>
              <a:spLocks/>
            </p:cNvSpPr>
            <p:nvPr/>
          </p:nvSpPr>
          <p:spPr bwMode="auto">
            <a:xfrm>
              <a:off x="1399351" y="2172490"/>
              <a:ext cx="481100" cy="407937"/>
            </a:xfrm>
            <a:custGeom>
              <a:avLst/>
              <a:gdLst>
                <a:gd name="T0" fmla="*/ 0 w 39"/>
                <a:gd name="T1" fmla="*/ 0 h 33"/>
                <a:gd name="T2" fmla="*/ 0 w 39"/>
                <a:gd name="T3" fmla="*/ 33 h 33"/>
                <a:gd name="T4" fmla="*/ 37 w 39"/>
                <a:gd name="T5" fmla="*/ 33 h 33"/>
                <a:gd name="T6" fmla="*/ 39 w 39"/>
                <a:gd name="T7" fmla="*/ 31 h 33"/>
                <a:gd name="T8" fmla="*/ 39 w 39"/>
                <a:gd name="T9" fmla="*/ 25 h 33"/>
                <a:gd name="T10" fmla="*/ 26 w 39"/>
                <a:gd name="T11" fmla="*/ 14 h 33"/>
                <a:gd name="T12" fmla="*/ 0 w 3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3"/>
                    <a:pt x="39" y="32"/>
                    <a:pt x="39" y="31"/>
                  </a:cubicBezTo>
                  <a:cubicBezTo>
                    <a:pt x="39" y="29"/>
                    <a:pt x="39" y="27"/>
                    <a:pt x="39" y="25"/>
                  </a:cubicBezTo>
                  <a:cubicBezTo>
                    <a:pt x="39" y="22"/>
                    <a:pt x="33" y="18"/>
                    <a:pt x="26" y="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86"/>
            <p:cNvSpPr>
              <a:spLocks/>
            </p:cNvSpPr>
            <p:nvPr/>
          </p:nvSpPr>
          <p:spPr bwMode="auto">
            <a:xfrm>
              <a:off x="918251" y="2172490"/>
              <a:ext cx="481100" cy="407937"/>
            </a:xfrm>
            <a:custGeom>
              <a:avLst/>
              <a:gdLst>
                <a:gd name="T0" fmla="*/ 39 w 39"/>
                <a:gd name="T1" fmla="*/ 0 h 33"/>
                <a:gd name="T2" fmla="*/ 39 w 39"/>
                <a:gd name="T3" fmla="*/ 33 h 33"/>
                <a:gd name="T4" fmla="*/ 2 w 39"/>
                <a:gd name="T5" fmla="*/ 33 h 33"/>
                <a:gd name="T6" fmla="*/ 0 w 39"/>
                <a:gd name="T7" fmla="*/ 31 h 33"/>
                <a:gd name="T8" fmla="*/ 0 w 39"/>
                <a:gd name="T9" fmla="*/ 25 h 33"/>
                <a:gd name="T10" fmla="*/ 12 w 39"/>
                <a:gd name="T11" fmla="*/ 14 h 33"/>
                <a:gd name="T12" fmla="*/ 39 w 3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3">
                  <a:moveTo>
                    <a:pt x="39" y="0"/>
                  </a:moveTo>
                  <a:cubicBezTo>
                    <a:pt x="39" y="33"/>
                    <a:pt x="39" y="33"/>
                    <a:pt x="39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9"/>
                    <a:pt x="0" y="27"/>
                    <a:pt x="0" y="25"/>
                  </a:cubicBezTo>
                  <a:cubicBezTo>
                    <a:pt x="0" y="22"/>
                    <a:pt x="5" y="18"/>
                    <a:pt x="12" y="14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Rectangle 87"/>
            <p:cNvSpPr>
              <a:spLocks noChangeArrowheads="1"/>
            </p:cNvSpPr>
            <p:nvPr/>
          </p:nvSpPr>
          <p:spPr bwMode="auto">
            <a:xfrm>
              <a:off x="1288498" y="2121498"/>
              <a:ext cx="221705" cy="186232"/>
            </a:xfrm>
            <a:prstGeom prst="rect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88"/>
            <p:cNvSpPr>
              <a:spLocks/>
            </p:cNvSpPr>
            <p:nvPr/>
          </p:nvSpPr>
          <p:spPr bwMode="auto">
            <a:xfrm>
              <a:off x="1177646" y="1737949"/>
              <a:ext cx="432325" cy="472232"/>
            </a:xfrm>
            <a:custGeom>
              <a:avLst/>
              <a:gdLst>
                <a:gd name="T0" fmla="*/ 35 w 35"/>
                <a:gd name="T1" fmla="*/ 13 h 38"/>
                <a:gd name="T2" fmla="*/ 18 w 35"/>
                <a:gd name="T3" fmla="*/ 38 h 38"/>
                <a:gd name="T4" fmla="*/ 0 w 35"/>
                <a:gd name="T5" fmla="*/ 13 h 38"/>
                <a:gd name="T6" fmla="*/ 4 w 35"/>
                <a:gd name="T7" fmla="*/ 5 h 38"/>
                <a:gd name="T8" fmla="*/ 11 w 35"/>
                <a:gd name="T9" fmla="*/ 1 h 38"/>
                <a:gd name="T10" fmla="*/ 18 w 35"/>
                <a:gd name="T11" fmla="*/ 2 h 38"/>
                <a:gd name="T12" fmla="*/ 24 w 35"/>
                <a:gd name="T13" fmla="*/ 1 h 38"/>
                <a:gd name="T14" fmla="*/ 32 w 35"/>
                <a:gd name="T15" fmla="*/ 5 h 38"/>
                <a:gd name="T16" fmla="*/ 35 w 35"/>
                <a:gd name="T17" fmla="*/ 1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8">
                  <a:moveTo>
                    <a:pt x="35" y="13"/>
                  </a:moveTo>
                  <a:cubicBezTo>
                    <a:pt x="35" y="26"/>
                    <a:pt x="27" y="38"/>
                    <a:pt x="18" y="38"/>
                  </a:cubicBezTo>
                  <a:cubicBezTo>
                    <a:pt x="8" y="38"/>
                    <a:pt x="1" y="26"/>
                    <a:pt x="0" y="13"/>
                  </a:cubicBezTo>
                  <a:cubicBezTo>
                    <a:pt x="2" y="13"/>
                    <a:pt x="4" y="9"/>
                    <a:pt x="4" y="5"/>
                  </a:cubicBezTo>
                  <a:cubicBezTo>
                    <a:pt x="4" y="1"/>
                    <a:pt x="8" y="0"/>
                    <a:pt x="11" y="1"/>
                  </a:cubicBezTo>
                  <a:cubicBezTo>
                    <a:pt x="14" y="2"/>
                    <a:pt x="16" y="2"/>
                    <a:pt x="18" y="2"/>
                  </a:cubicBezTo>
                  <a:cubicBezTo>
                    <a:pt x="19" y="2"/>
                    <a:pt x="22" y="2"/>
                    <a:pt x="24" y="1"/>
                  </a:cubicBezTo>
                  <a:cubicBezTo>
                    <a:pt x="27" y="0"/>
                    <a:pt x="32" y="1"/>
                    <a:pt x="32" y="5"/>
                  </a:cubicBezTo>
                  <a:cubicBezTo>
                    <a:pt x="32" y="9"/>
                    <a:pt x="33" y="13"/>
                    <a:pt x="35" y="13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89"/>
            <p:cNvSpPr>
              <a:spLocks/>
            </p:cNvSpPr>
            <p:nvPr/>
          </p:nvSpPr>
          <p:spPr bwMode="auto">
            <a:xfrm>
              <a:off x="1239723" y="2221266"/>
              <a:ext cx="308170" cy="359162"/>
            </a:xfrm>
            <a:custGeom>
              <a:avLst/>
              <a:gdLst>
                <a:gd name="T0" fmla="*/ 122 w 139"/>
                <a:gd name="T1" fmla="*/ 6 h 162"/>
                <a:gd name="T2" fmla="*/ 72 w 139"/>
                <a:gd name="T3" fmla="*/ 34 h 162"/>
                <a:gd name="T4" fmla="*/ 22 w 139"/>
                <a:gd name="T5" fmla="*/ 0 h 162"/>
                <a:gd name="T6" fmla="*/ 0 w 139"/>
                <a:gd name="T7" fmla="*/ 17 h 162"/>
                <a:gd name="T8" fmla="*/ 55 w 139"/>
                <a:gd name="T9" fmla="*/ 162 h 162"/>
                <a:gd name="T10" fmla="*/ 83 w 139"/>
                <a:gd name="T11" fmla="*/ 162 h 162"/>
                <a:gd name="T12" fmla="*/ 139 w 139"/>
                <a:gd name="T13" fmla="*/ 17 h 162"/>
                <a:gd name="T14" fmla="*/ 122 w 139"/>
                <a:gd name="T15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62">
                  <a:moveTo>
                    <a:pt x="122" y="6"/>
                  </a:moveTo>
                  <a:lnTo>
                    <a:pt x="72" y="34"/>
                  </a:lnTo>
                  <a:lnTo>
                    <a:pt x="22" y="0"/>
                  </a:lnTo>
                  <a:lnTo>
                    <a:pt x="0" y="17"/>
                  </a:lnTo>
                  <a:lnTo>
                    <a:pt x="55" y="162"/>
                  </a:lnTo>
                  <a:lnTo>
                    <a:pt x="83" y="162"/>
                  </a:lnTo>
                  <a:lnTo>
                    <a:pt x="139" y="17"/>
                  </a:lnTo>
                  <a:lnTo>
                    <a:pt x="122" y="6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90"/>
            <p:cNvSpPr>
              <a:spLocks/>
            </p:cNvSpPr>
            <p:nvPr/>
          </p:nvSpPr>
          <p:spPr bwMode="auto">
            <a:xfrm>
              <a:off x="1177646" y="1613794"/>
              <a:ext cx="432325" cy="286000"/>
            </a:xfrm>
            <a:custGeom>
              <a:avLst/>
              <a:gdLst>
                <a:gd name="T0" fmla="*/ 35 w 35"/>
                <a:gd name="T1" fmla="*/ 21 h 23"/>
                <a:gd name="T2" fmla="*/ 35 w 35"/>
                <a:gd name="T3" fmla="*/ 23 h 23"/>
                <a:gd name="T4" fmla="*/ 32 w 35"/>
                <a:gd name="T5" fmla="*/ 15 h 23"/>
                <a:gd name="T6" fmla="*/ 24 w 35"/>
                <a:gd name="T7" fmla="*/ 11 h 23"/>
                <a:gd name="T8" fmla="*/ 18 w 35"/>
                <a:gd name="T9" fmla="*/ 12 h 23"/>
                <a:gd name="T10" fmla="*/ 11 w 35"/>
                <a:gd name="T11" fmla="*/ 11 h 23"/>
                <a:gd name="T12" fmla="*/ 4 w 35"/>
                <a:gd name="T13" fmla="*/ 15 h 23"/>
                <a:gd name="T14" fmla="*/ 0 w 35"/>
                <a:gd name="T15" fmla="*/ 23 h 23"/>
                <a:gd name="T16" fmla="*/ 0 w 35"/>
                <a:gd name="T17" fmla="*/ 21 h 23"/>
                <a:gd name="T18" fmla="*/ 18 w 35"/>
                <a:gd name="T19" fmla="*/ 0 h 23"/>
                <a:gd name="T20" fmla="*/ 35 w 35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3">
                  <a:moveTo>
                    <a:pt x="35" y="21"/>
                  </a:moveTo>
                  <a:cubicBezTo>
                    <a:pt x="35" y="22"/>
                    <a:pt x="35" y="22"/>
                    <a:pt x="35" y="23"/>
                  </a:cubicBezTo>
                  <a:cubicBezTo>
                    <a:pt x="33" y="23"/>
                    <a:pt x="32" y="19"/>
                    <a:pt x="32" y="15"/>
                  </a:cubicBezTo>
                  <a:cubicBezTo>
                    <a:pt x="32" y="11"/>
                    <a:pt x="27" y="10"/>
                    <a:pt x="24" y="11"/>
                  </a:cubicBezTo>
                  <a:cubicBezTo>
                    <a:pt x="22" y="12"/>
                    <a:pt x="19" y="12"/>
                    <a:pt x="18" y="12"/>
                  </a:cubicBezTo>
                  <a:cubicBezTo>
                    <a:pt x="16" y="12"/>
                    <a:pt x="14" y="12"/>
                    <a:pt x="11" y="11"/>
                  </a:cubicBezTo>
                  <a:cubicBezTo>
                    <a:pt x="8" y="10"/>
                    <a:pt x="4" y="11"/>
                    <a:pt x="4" y="15"/>
                  </a:cubicBezTo>
                  <a:cubicBezTo>
                    <a:pt x="4" y="19"/>
                    <a:pt x="2" y="23"/>
                    <a:pt x="0" y="23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21"/>
                  </a:cubicBez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91"/>
            <p:cNvSpPr>
              <a:spLocks/>
            </p:cNvSpPr>
            <p:nvPr/>
          </p:nvSpPr>
          <p:spPr bwMode="auto">
            <a:xfrm>
              <a:off x="1139956" y="1899793"/>
              <a:ext cx="99767" cy="161845"/>
            </a:xfrm>
            <a:custGeom>
              <a:avLst/>
              <a:gdLst>
                <a:gd name="T0" fmla="*/ 7 w 8"/>
                <a:gd name="T1" fmla="*/ 5 h 13"/>
                <a:gd name="T2" fmla="*/ 6 w 8"/>
                <a:gd name="T3" fmla="*/ 12 h 13"/>
                <a:gd name="T4" fmla="*/ 1 w 8"/>
                <a:gd name="T5" fmla="*/ 7 h 13"/>
                <a:gd name="T6" fmla="*/ 2 w 8"/>
                <a:gd name="T7" fmla="*/ 0 h 13"/>
                <a:gd name="T8" fmla="*/ 7 w 8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7" y="5"/>
                  </a:moveTo>
                  <a:cubicBezTo>
                    <a:pt x="8" y="9"/>
                    <a:pt x="7" y="12"/>
                    <a:pt x="6" y="12"/>
                  </a:cubicBezTo>
                  <a:cubicBezTo>
                    <a:pt x="4" y="13"/>
                    <a:pt x="2" y="11"/>
                    <a:pt x="1" y="7"/>
                  </a:cubicBez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6" y="2"/>
                    <a:pt x="7" y="5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92"/>
            <p:cNvSpPr>
              <a:spLocks/>
            </p:cNvSpPr>
            <p:nvPr/>
          </p:nvSpPr>
          <p:spPr bwMode="auto">
            <a:xfrm>
              <a:off x="1561196" y="1899793"/>
              <a:ext cx="97550" cy="161845"/>
            </a:xfrm>
            <a:custGeom>
              <a:avLst/>
              <a:gdLst>
                <a:gd name="T0" fmla="*/ 1 w 8"/>
                <a:gd name="T1" fmla="*/ 5 h 13"/>
                <a:gd name="T2" fmla="*/ 2 w 8"/>
                <a:gd name="T3" fmla="*/ 12 h 13"/>
                <a:gd name="T4" fmla="*/ 7 w 8"/>
                <a:gd name="T5" fmla="*/ 7 h 13"/>
                <a:gd name="T6" fmla="*/ 5 w 8"/>
                <a:gd name="T7" fmla="*/ 0 h 13"/>
                <a:gd name="T8" fmla="*/ 1 w 8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1" y="5"/>
                  </a:moveTo>
                  <a:cubicBezTo>
                    <a:pt x="0" y="9"/>
                    <a:pt x="0" y="12"/>
                    <a:pt x="2" y="12"/>
                  </a:cubicBezTo>
                  <a:cubicBezTo>
                    <a:pt x="3" y="13"/>
                    <a:pt x="6" y="11"/>
                    <a:pt x="7" y="7"/>
                  </a:cubicBezTo>
                  <a:cubicBezTo>
                    <a:pt x="8" y="4"/>
                    <a:pt x="7" y="1"/>
                    <a:pt x="5" y="0"/>
                  </a:cubicBezTo>
                  <a:cubicBezTo>
                    <a:pt x="4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93"/>
            <p:cNvSpPr>
              <a:spLocks/>
            </p:cNvSpPr>
            <p:nvPr/>
          </p:nvSpPr>
          <p:spPr bwMode="auto">
            <a:xfrm>
              <a:off x="1177646" y="189979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94"/>
            <p:cNvSpPr>
              <a:spLocks/>
            </p:cNvSpPr>
            <p:nvPr/>
          </p:nvSpPr>
          <p:spPr bwMode="auto">
            <a:xfrm>
              <a:off x="1337274" y="2369808"/>
              <a:ext cx="62077" cy="210620"/>
            </a:xfrm>
            <a:custGeom>
              <a:avLst/>
              <a:gdLst>
                <a:gd name="T0" fmla="*/ 28 w 28"/>
                <a:gd name="T1" fmla="*/ 0 h 95"/>
                <a:gd name="T2" fmla="*/ 6 w 28"/>
                <a:gd name="T3" fmla="*/ 0 h 95"/>
                <a:gd name="T4" fmla="*/ 0 w 28"/>
                <a:gd name="T5" fmla="*/ 95 h 95"/>
                <a:gd name="T6" fmla="*/ 28 w 28"/>
                <a:gd name="T7" fmla="*/ 95 h 95"/>
                <a:gd name="T8" fmla="*/ 28 w 28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5">
                  <a:moveTo>
                    <a:pt x="28" y="0"/>
                  </a:moveTo>
                  <a:lnTo>
                    <a:pt x="6" y="0"/>
                  </a:lnTo>
                  <a:lnTo>
                    <a:pt x="0" y="95"/>
                  </a:lnTo>
                  <a:lnTo>
                    <a:pt x="28" y="9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95"/>
            <p:cNvSpPr>
              <a:spLocks/>
            </p:cNvSpPr>
            <p:nvPr/>
          </p:nvSpPr>
          <p:spPr bwMode="auto">
            <a:xfrm>
              <a:off x="1399351" y="2369808"/>
              <a:ext cx="48775" cy="210620"/>
            </a:xfrm>
            <a:custGeom>
              <a:avLst/>
              <a:gdLst>
                <a:gd name="T0" fmla="*/ 0 w 22"/>
                <a:gd name="T1" fmla="*/ 95 h 95"/>
                <a:gd name="T2" fmla="*/ 22 w 22"/>
                <a:gd name="T3" fmla="*/ 95 h 95"/>
                <a:gd name="T4" fmla="*/ 17 w 22"/>
                <a:gd name="T5" fmla="*/ 0 h 95"/>
                <a:gd name="T6" fmla="*/ 0 w 22"/>
                <a:gd name="T7" fmla="*/ 0 h 95"/>
                <a:gd name="T8" fmla="*/ 0 w 22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95">
                  <a:moveTo>
                    <a:pt x="0" y="95"/>
                  </a:moveTo>
                  <a:lnTo>
                    <a:pt x="22" y="95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4B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96"/>
            <p:cNvSpPr>
              <a:spLocks/>
            </p:cNvSpPr>
            <p:nvPr/>
          </p:nvSpPr>
          <p:spPr bwMode="auto">
            <a:xfrm>
              <a:off x="1326188" y="2283343"/>
              <a:ext cx="135240" cy="137457"/>
            </a:xfrm>
            <a:custGeom>
              <a:avLst/>
              <a:gdLst>
                <a:gd name="T0" fmla="*/ 4 w 11"/>
                <a:gd name="T1" fmla="*/ 11 h 11"/>
                <a:gd name="T2" fmla="*/ 1 w 11"/>
                <a:gd name="T3" fmla="*/ 7 h 11"/>
                <a:gd name="T4" fmla="*/ 1 w 11"/>
                <a:gd name="T5" fmla="*/ 4 h 11"/>
                <a:gd name="T6" fmla="*/ 4 w 11"/>
                <a:gd name="T7" fmla="*/ 1 h 11"/>
                <a:gd name="T8" fmla="*/ 7 w 11"/>
                <a:gd name="T9" fmla="*/ 1 h 11"/>
                <a:gd name="T10" fmla="*/ 11 w 11"/>
                <a:gd name="T11" fmla="*/ 4 h 11"/>
                <a:gd name="T12" fmla="*/ 11 w 11"/>
                <a:gd name="T13" fmla="*/ 7 h 11"/>
                <a:gd name="T14" fmla="*/ 7 w 11"/>
                <a:gd name="T15" fmla="*/ 11 h 11"/>
                <a:gd name="T16" fmla="*/ 4 w 11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4" y="11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6"/>
                    <a:pt x="11" y="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5" y="11"/>
                    <a:pt x="4" y="11"/>
                  </a:cubicBez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97"/>
            <p:cNvSpPr>
              <a:spLocks/>
            </p:cNvSpPr>
            <p:nvPr/>
          </p:nvSpPr>
          <p:spPr bwMode="auto">
            <a:xfrm>
              <a:off x="1326188" y="2283343"/>
              <a:ext cx="135240" cy="137457"/>
            </a:xfrm>
            <a:custGeom>
              <a:avLst/>
              <a:gdLst>
                <a:gd name="T0" fmla="*/ 4 w 11"/>
                <a:gd name="T1" fmla="*/ 10 h 11"/>
                <a:gd name="T2" fmla="*/ 1 w 11"/>
                <a:gd name="T3" fmla="*/ 7 h 11"/>
                <a:gd name="T4" fmla="*/ 1 w 11"/>
                <a:gd name="T5" fmla="*/ 4 h 11"/>
                <a:gd name="T6" fmla="*/ 4 w 11"/>
                <a:gd name="T7" fmla="*/ 0 h 11"/>
                <a:gd name="T8" fmla="*/ 7 w 11"/>
                <a:gd name="T9" fmla="*/ 0 h 11"/>
                <a:gd name="T10" fmla="*/ 11 w 11"/>
                <a:gd name="T11" fmla="*/ 4 h 11"/>
                <a:gd name="T12" fmla="*/ 11 w 11"/>
                <a:gd name="T13" fmla="*/ 7 h 11"/>
                <a:gd name="T14" fmla="*/ 7 w 11"/>
                <a:gd name="T15" fmla="*/ 10 h 11"/>
                <a:gd name="T16" fmla="*/ 4 w 11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4" y="10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6"/>
                    <a:pt x="11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1"/>
                    <a:pt x="4" y="10"/>
                  </a:cubicBezTo>
                  <a:close/>
                </a:path>
              </a:pathLst>
            </a:custGeom>
            <a:solidFill>
              <a:srgbClr val="42A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98"/>
            <p:cNvSpPr>
              <a:spLocks/>
            </p:cNvSpPr>
            <p:nvPr/>
          </p:nvSpPr>
          <p:spPr bwMode="auto">
            <a:xfrm>
              <a:off x="1190948" y="2258955"/>
              <a:ext cx="170713" cy="321472"/>
            </a:xfrm>
            <a:custGeom>
              <a:avLst/>
              <a:gdLst>
                <a:gd name="T0" fmla="*/ 22 w 77"/>
                <a:gd name="T1" fmla="*/ 0 h 145"/>
                <a:gd name="T2" fmla="*/ 77 w 77"/>
                <a:gd name="T3" fmla="*/ 145 h 145"/>
                <a:gd name="T4" fmla="*/ 39 w 77"/>
                <a:gd name="T5" fmla="*/ 145 h 145"/>
                <a:gd name="T6" fmla="*/ 5 w 77"/>
                <a:gd name="T7" fmla="*/ 89 h 145"/>
                <a:gd name="T8" fmla="*/ 22 w 77"/>
                <a:gd name="T9" fmla="*/ 67 h 145"/>
                <a:gd name="T10" fmla="*/ 0 w 77"/>
                <a:gd name="T11" fmla="*/ 61 h 145"/>
                <a:gd name="T12" fmla="*/ 0 w 77"/>
                <a:gd name="T13" fmla="*/ 11 h 145"/>
                <a:gd name="T14" fmla="*/ 22 w 77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45">
                  <a:moveTo>
                    <a:pt x="22" y="0"/>
                  </a:moveTo>
                  <a:lnTo>
                    <a:pt x="77" y="145"/>
                  </a:lnTo>
                  <a:lnTo>
                    <a:pt x="39" y="145"/>
                  </a:lnTo>
                  <a:lnTo>
                    <a:pt x="5" y="89"/>
                  </a:lnTo>
                  <a:lnTo>
                    <a:pt x="22" y="67"/>
                  </a:lnTo>
                  <a:lnTo>
                    <a:pt x="0" y="61"/>
                  </a:lnTo>
                  <a:lnTo>
                    <a:pt x="0" y="1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99"/>
            <p:cNvSpPr>
              <a:spLocks/>
            </p:cNvSpPr>
            <p:nvPr/>
          </p:nvSpPr>
          <p:spPr bwMode="auto">
            <a:xfrm>
              <a:off x="1423739" y="2258955"/>
              <a:ext cx="186232" cy="321472"/>
            </a:xfrm>
            <a:custGeom>
              <a:avLst/>
              <a:gdLst>
                <a:gd name="T0" fmla="*/ 56 w 84"/>
                <a:gd name="T1" fmla="*/ 0 h 145"/>
                <a:gd name="T2" fmla="*/ 0 w 84"/>
                <a:gd name="T3" fmla="*/ 145 h 145"/>
                <a:gd name="T4" fmla="*/ 45 w 84"/>
                <a:gd name="T5" fmla="*/ 145 h 145"/>
                <a:gd name="T6" fmla="*/ 78 w 84"/>
                <a:gd name="T7" fmla="*/ 89 h 145"/>
                <a:gd name="T8" fmla="*/ 56 w 84"/>
                <a:gd name="T9" fmla="*/ 67 h 145"/>
                <a:gd name="T10" fmla="*/ 84 w 84"/>
                <a:gd name="T11" fmla="*/ 61 h 145"/>
                <a:gd name="T12" fmla="*/ 84 w 84"/>
                <a:gd name="T13" fmla="*/ 11 h 145"/>
                <a:gd name="T14" fmla="*/ 56 w 8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5">
                  <a:moveTo>
                    <a:pt x="56" y="0"/>
                  </a:moveTo>
                  <a:lnTo>
                    <a:pt x="0" y="145"/>
                  </a:lnTo>
                  <a:lnTo>
                    <a:pt x="45" y="145"/>
                  </a:lnTo>
                  <a:lnTo>
                    <a:pt x="78" y="89"/>
                  </a:lnTo>
                  <a:lnTo>
                    <a:pt x="56" y="67"/>
                  </a:lnTo>
                  <a:lnTo>
                    <a:pt x="84" y="61"/>
                  </a:lnTo>
                  <a:lnTo>
                    <a:pt x="84" y="1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100"/>
            <p:cNvSpPr>
              <a:spLocks noEditPoints="1"/>
            </p:cNvSpPr>
            <p:nvPr/>
          </p:nvSpPr>
          <p:spPr bwMode="auto">
            <a:xfrm>
              <a:off x="1226421" y="1875406"/>
              <a:ext cx="345860" cy="110853"/>
            </a:xfrm>
            <a:custGeom>
              <a:avLst/>
              <a:gdLst>
                <a:gd name="T0" fmla="*/ 27 w 28"/>
                <a:gd name="T1" fmla="*/ 6 h 9"/>
                <a:gd name="T2" fmla="*/ 26 w 28"/>
                <a:gd name="T3" fmla="*/ 7 h 9"/>
                <a:gd name="T4" fmla="*/ 25 w 28"/>
                <a:gd name="T5" fmla="*/ 8 h 9"/>
                <a:gd name="T6" fmla="*/ 20 w 28"/>
                <a:gd name="T7" fmla="*/ 8 h 9"/>
                <a:gd name="T8" fmla="*/ 16 w 28"/>
                <a:gd name="T9" fmla="*/ 5 h 9"/>
                <a:gd name="T10" fmla="*/ 16 w 28"/>
                <a:gd name="T11" fmla="*/ 4 h 9"/>
                <a:gd name="T12" fmla="*/ 16 w 28"/>
                <a:gd name="T13" fmla="*/ 2 h 9"/>
                <a:gd name="T14" fmla="*/ 18 w 28"/>
                <a:gd name="T15" fmla="*/ 1 h 9"/>
                <a:gd name="T16" fmla="*/ 25 w 28"/>
                <a:gd name="T17" fmla="*/ 1 h 9"/>
                <a:gd name="T18" fmla="*/ 26 w 28"/>
                <a:gd name="T19" fmla="*/ 2 h 9"/>
                <a:gd name="T20" fmla="*/ 27 w 28"/>
                <a:gd name="T21" fmla="*/ 3 h 9"/>
                <a:gd name="T22" fmla="*/ 27 w 28"/>
                <a:gd name="T23" fmla="*/ 6 h 9"/>
                <a:gd name="T24" fmla="*/ 11 w 28"/>
                <a:gd name="T25" fmla="*/ 5 h 9"/>
                <a:gd name="T26" fmla="*/ 7 w 28"/>
                <a:gd name="T27" fmla="*/ 8 h 9"/>
                <a:gd name="T28" fmla="*/ 2 w 28"/>
                <a:gd name="T29" fmla="*/ 8 h 9"/>
                <a:gd name="T30" fmla="*/ 1 w 28"/>
                <a:gd name="T31" fmla="*/ 7 h 9"/>
                <a:gd name="T32" fmla="*/ 1 w 28"/>
                <a:gd name="T33" fmla="*/ 6 h 9"/>
                <a:gd name="T34" fmla="*/ 1 w 28"/>
                <a:gd name="T35" fmla="*/ 3 h 9"/>
                <a:gd name="T36" fmla="*/ 1 w 28"/>
                <a:gd name="T37" fmla="*/ 2 h 9"/>
                <a:gd name="T38" fmla="*/ 2 w 28"/>
                <a:gd name="T39" fmla="*/ 1 h 9"/>
                <a:gd name="T40" fmla="*/ 9 w 28"/>
                <a:gd name="T41" fmla="*/ 1 h 9"/>
                <a:gd name="T42" fmla="*/ 11 w 28"/>
                <a:gd name="T43" fmla="*/ 2 h 9"/>
                <a:gd name="T44" fmla="*/ 11 w 28"/>
                <a:gd name="T45" fmla="*/ 4 h 9"/>
                <a:gd name="T46" fmla="*/ 11 w 28"/>
                <a:gd name="T47" fmla="*/ 5 h 9"/>
                <a:gd name="T48" fmla="*/ 27 w 28"/>
                <a:gd name="T49" fmla="*/ 1 h 9"/>
                <a:gd name="T50" fmla="*/ 27 w 28"/>
                <a:gd name="T51" fmla="*/ 1 h 9"/>
                <a:gd name="T52" fmla="*/ 25 w 28"/>
                <a:gd name="T53" fmla="*/ 0 h 9"/>
                <a:gd name="T54" fmla="*/ 18 w 28"/>
                <a:gd name="T55" fmla="*/ 0 h 9"/>
                <a:gd name="T56" fmla="*/ 16 w 28"/>
                <a:gd name="T57" fmla="*/ 1 h 9"/>
                <a:gd name="T58" fmla="*/ 11 w 28"/>
                <a:gd name="T59" fmla="*/ 1 h 9"/>
                <a:gd name="T60" fmla="*/ 9 w 28"/>
                <a:gd name="T61" fmla="*/ 0 h 9"/>
                <a:gd name="T62" fmla="*/ 2 w 28"/>
                <a:gd name="T63" fmla="*/ 0 h 9"/>
                <a:gd name="T64" fmla="*/ 0 w 28"/>
                <a:gd name="T65" fmla="*/ 1 h 9"/>
                <a:gd name="T66" fmla="*/ 0 w 28"/>
                <a:gd name="T67" fmla="*/ 3 h 9"/>
                <a:gd name="T68" fmla="*/ 0 w 28"/>
                <a:gd name="T69" fmla="*/ 6 h 9"/>
                <a:gd name="T70" fmla="*/ 0 w 28"/>
                <a:gd name="T71" fmla="*/ 8 h 9"/>
                <a:gd name="T72" fmla="*/ 2 w 28"/>
                <a:gd name="T73" fmla="*/ 9 h 9"/>
                <a:gd name="T74" fmla="*/ 7 w 28"/>
                <a:gd name="T75" fmla="*/ 9 h 9"/>
                <a:gd name="T76" fmla="*/ 12 w 28"/>
                <a:gd name="T77" fmla="*/ 5 h 9"/>
                <a:gd name="T78" fmla="*/ 12 w 28"/>
                <a:gd name="T79" fmla="*/ 4 h 9"/>
                <a:gd name="T80" fmla="*/ 12 w 28"/>
                <a:gd name="T81" fmla="*/ 3 h 9"/>
                <a:gd name="T82" fmla="*/ 15 w 28"/>
                <a:gd name="T83" fmla="*/ 3 h 9"/>
                <a:gd name="T84" fmla="*/ 15 w 28"/>
                <a:gd name="T85" fmla="*/ 4 h 9"/>
                <a:gd name="T86" fmla="*/ 15 w 28"/>
                <a:gd name="T87" fmla="*/ 5 h 9"/>
                <a:gd name="T88" fmla="*/ 20 w 28"/>
                <a:gd name="T89" fmla="*/ 9 h 9"/>
                <a:gd name="T90" fmla="*/ 25 w 28"/>
                <a:gd name="T91" fmla="*/ 9 h 9"/>
                <a:gd name="T92" fmla="*/ 27 w 28"/>
                <a:gd name="T93" fmla="*/ 8 h 9"/>
                <a:gd name="T94" fmla="*/ 27 w 28"/>
                <a:gd name="T95" fmla="*/ 8 h 9"/>
                <a:gd name="T96" fmla="*/ 28 w 28"/>
                <a:gd name="T97" fmla="*/ 6 h 9"/>
                <a:gd name="T98" fmla="*/ 28 w 28"/>
                <a:gd name="T99" fmla="*/ 3 h 9"/>
                <a:gd name="T100" fmla="*/ 27 w 28"/>
                <a:gd name="T10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" h="9">
                  <a:moveTo>
                    <a:pt x="27" y="6"/>
                  </a:moveTo>
                  <a:cubicBezTo>
                    <a:pt x="27" y="7"/>
                    <a:pt x="27" y="7"/>
                    <a:pt x="26" y="7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7" y="7"/>
                    <a:pt x="16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6" y="2"/>
                    <a:pt x="17" y="1"/>
                    <a:pt x="18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2"/>
                  </a:cubicBezTo>
                  <a:cubicBezTo>
                    <a:pt x="27" y="2"/>
                    <a:pt x="27" y="2"/>
                    <a:pt x="27" y="3"/>
                  </a:cubicBezTo>
                  <a:lnTo>
                    <a:pt x="27" y="6"/>
                  </a:lnTo>
                  <a:close/>
                  <a:moveTo>
                    <a:pt x="11" y="5"/>
                  </a:moveTo>
                  <a:cubicBezTo>
                    <a:pt x="10" y="7"/>
                    <a:pt x="9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8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1" y="2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lose/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6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1" y="8"/>
                    <a:pt x="1" y="9"/>
                    <a:pt x="2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9" y="9"/>
                    <a:pt x="11" y="7"/>
                    <a:pt x="12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6" y="7"/>
                    <a:pt x="18" y="9"/>
                    <a:pt x="20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8" y="1"/>
                    <a:pt x="27" y="1"/>
                  </a:cubicBez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0986819"/>
      </p:ext>
    </p:extLst>
  </p:cSld>
  <p:clrMapOvr>
    <a:masterClrMapping/>
  </p:clrMapOvr>
  <p:transition spd="slow" advTm="8000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>
            <a:extLst>
              <a:ext uri="{FF2B5EF4-FFF2-40B4-BE49-F238E27FC236}">
                <a16:creationId xmlns:a16="http://schemas.microsoft.com/office/drawing/2014/main" id="{61C93827-5125-47AB-864C-AFA8E3B13DF4}"/>
              </a:ext>
            </a:extLst>
          </p:cNvPr>
          <p:cNvSpPr/>
          <p:nvPr/>
        </p:nvSpPr>
        <p:spPr>
          <a:xfrm>
            <a:off x="490659" y="1816229"/>
            <a:ext cx="4353624" cy="3788436"/>
          </a:xfrm>
          <a:prstGeom prst="ellipse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664FD6C-606C-4FE5-8365-A675A5421C25}"/>
              </a:ext>
            </a:extLst>
          </p:cNvPr>
          <p:cNvSpPr txBox="1"/>
          <p:nvPr/>
        </p:nvSpPr>
        <p:spPr>
          <a:xfrm>
            <a:off x="7234990" y="2720300"/>
            <a:ext cx="471637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伴随着企业规模的扩大，防御的面也随之扩大，</a:t>
            </a:r>
            <a:endParaRPr lang="en-US" altLang="zh-CN" sz="3200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即意味着受攻击的面增大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Light"/>
            </a:endParaRPr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 rot="10800000">
            <a:off x="5528430" y="2720300"/>
            <a:ext cx="1022412" cy="1596113"/>
          </a:xfrm>
          <a:custGeom>
            <a:avLst/>
            <a:gdLst>
              <a:gd name="T0" fmla="*/ 507 w 678"/>
              <a:gd name="T1" fmla="*/ 763 h 1060"/>
              <a:gd name="T2" fmla="*/ 365 w 678"/>
              <a:gd name="T3" fmla="*/ 529 h 1060"/>
              <a:gd name="T4" fmla="*/ 507 w 678"/>
              <a:gd name="T5" fmla="*/ 296 h 1060"/>
              <a:gd name="T6" fmla="*/ 678 w 678"/>
              <a:gd name="T7" fmla="*/ 0 h 1060"/>
              <a:gd name="T8" fmla="*/ 312 w 678"/>
              <a:gd name="T9" fmla="*/ 0 h 1060"/>
              <a:gd name="T10" fmla="*/ 142 w 678"/>
              <a:gd name="T11" fmla="*/ 296 h 1060"/>
              <a:gd name="T12" fmla="*/ 0 w 678"/>
              <a:gd name="T13" fmla="*/ 529 h 1060"/>
              <a:gd name="T14" fmla="*/ 142 w 678"/>
              <a:gd name="T15" fmla="*/ 764 h 1060"/>
              <a:gd name="T16" fmla="*/ 312 w 678"/>
              <a:gd name="T17" fmla="*/ 1060 h 1060"/>
              <a:gd name="T18" fmla="*/ 678 w 678"/>
              <a:gd name="T19" fmla="*/ 1060 h 1060"/>
              <a:gd name="T20" fmla="*/ 507 w 678"/>
              <a:gd name="T21" fmla="*/ 763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78" h="1060">
                <a:moveTo>
                  <a:pt x="507" y="763"/>
                </a:moveTo>
                <a:cubicBezTo>
                  <a:pt x="490" y="612"/>
                  <a:pt x="365" y="529"/>
                  <a:pt x="365" y="529"/>
                </a:cubicBezTo>
                <a:cubicBezTo>
                  <a:pt x="365" y="529"/>
                  <a:pt x="490" y="447"/>
                  <a:pt x="507" y="296"/>
                </a:cubicBezTo>
                <a:cubicBezTo>
                  <a:pt x="525" y="145"/>
                  <a:pt x="610" y="0"/>
                  <a:pt x="678" y="0"/>
                </a:cubicBezTo>
                <a:cubicBezTo>
                  <a:pt x="312" y="0"/>
                  <a:pt x="312" y="0"/>
                  <a:pt x="312" y="0"/>
                </a:cubicBezTo>
                <a:cubicBezTo>
                  <a:pt x="244" y="0"/>
                  <a:pt x="159" y="144"/>
                  <a:pt x="142" y="296"/>
                </a:cubicBezTo>
                <a:cubicBezTo>
                  <a:pt x="124" y="447"/>
                  <a:pt x="0" y="529"/>
                  <a:pt x="0" y="529"/>
                </a:cubicBezTo>
                <a:cubicBezTo>
                  <a:pt x="0" y="529"/>
                  <a:pt x="124" y="613"/>
                  <a:pt x="142" y="764"/>
                </a:cubicBezTo>
                <a:cubicBezTo>
                  <a:pt x="159" y="915"/>
                  <a:pt x="244" y="1060"/>
                  <a:pt x="312" y="1060"/>
                </a:cubicBezTo>
                <a:cubicBezTo>
                  <a:pt x="678" y="1060"/>
                  <a:pt x="678" y="1060"/>
                  <a:pt x="678" y="1060"/>
                </a:cubicBezTo>
                <a:cubicBezTo>
                  <a:pt x="610" y="1060"/>
                  <a:pt x="525" y="915"/>
                  <a:pt x="507" y="763"/>
                </a:cubicBezTo>
                <a:close/>
              </a:path>
            </a:pathLst>
          </a:custGeom>
          <a:solidFill>
            <a:srgbClr val="F1D1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6" name="标题 8"/>
          <p:cNvSpPr>
            <a:spLocks noGrp="1"/>
          </p:cNvSpPr>
          <p:nvPr>
            <p:ph type="title"/>
          </p:nvPr>
        </p:nvSpPr>
        <p:spPr>
          <a:xfrm>
            <a:off x="685184" y="201398"/>
            <a:ext cx="4248000" cy="1324800"/>
          </a:xfrm>
        </p:spPr>
        <p:txBody>
          <a:bodyPr/>
          <a:lstStyle/>
          <a:p>
            <a:r>
              <a:rPr lang="zh-CN" altLang="en-US" b="1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圆圈理论</a:t>
            </a:r>
          </a:p>
        </p:txBody>
      </p:sp>
    </p:spTree>
    <p:extLst>
      <p:ext uri="{BB962C8B-B14F-4D97-AF65-F5344CB8AC3E}">
        <p14:creationId xmlns:p14="http://schemas.microsoft.com/office/powerpoint/2010/main" val="2790308886"/>
      </p:ext>
    </p:extLst>
  </p:cSld>
  <p:clrMapOvr>
    <a:masterClrMapping/>
  </p:clrMapOvr>
  <p:transition spd="slow" advTm="10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8"/>
          <p:cNvSpPr>
            <a:spLocks noGrp="1"/>
          </p:cNvSpPr>
          <p:nvPr>
            <p:ph type="title"/>
          </p:nvPr>
        </p:nvSpPr>
        <p:spPr>
          <a:xfrm>
            <a:off x="685184" y="201398"/>
            <a:ext cx="7694318" cy="13248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基础安全</a:t>
            </a:r>
          </a:p>
        </p:txBody>
      </p:sp>
      <p:sp>
        <p:nvSpPr>
          <p:cNvPr id="61" name="自由: 形状 27"/>
          <p:cNvSpPr/>
          <p:nvPr/>
        </p:nvSpPr>
        <p:spPr bwMode="auto">
          <a:xfrm rot="1241683">
            <a:off x="5206027" y="1300188"/>
            <a:ext cx="498819" cy="498819"/>
          </a:xfrm>
          <a:custGeom>
            <a:avLst/>
            <a:gdLst>
              <a:gd name="connsiteX0" fmla="*/ 512740 w 1029300"/>
              <a:gd name="connsiteY0" fmla="*/ 268034 h 1029300"/>
              <a:gd name="connsiteX1" fmla="*/ 266862 w 1029300"/>
              <a:gd name="connsiteY1" fmla="*/ 513912 h 1029300"/>
              <a:gd name="connsiteX2" fmla="*/ 512740 w 1029300"/>
              <a:gd name="connsiteY2" fmla="*/ 759790 h 1029300"/>
              <a:gd name="connsiteX3" fmla="*/ 758618 w 1029300"/>
              <a:gd name="connsiteY3" fmla="*/ 513912 h 1029300"/>
              <a:gd name="connsiteX4" fmla="*/ 512740 w 1029300"/>
              <a:gd name="connsiteY4" fmla="*/ 268034 h 1029300"/>
              <a:gd name="connsiteX5" fmla="*/ 514650 w 1029300"/>
              <a:gd name="connsiteY5" fmla="*/ 0 h 1029300"/>
              <a:gd name="connsiteX6" fmla="*/ 577813 w 1029300"/>
              <a:gd name="connsiteY6" fmla="*/ 6367 h 1029300"/>
              <a:gd name="connsiteX7" fmla="*/ 591361 w 1029300"/>
              <a:gd name="connsiteY7" fmla="*/ 142848 h 1029300"/>
              <a:gd name="connsiteX8" fmla="*/ 660436 w 1029300"/>
              <a:gd name="connsiteY8" fmla="*/ 164290 h 1029300"/>
              <a:gd name="connsiteX9" fmla="*/ 722638 w 1029300"/>
              <a:gd name="connsiteY9" fmla="*/ 198052 h 1029300"/>
              <a:gd name="connsiteX10" fmla="*/ 829642 w 1029300"/>
              <a:gd name="connsiteY10" fmla="*/ 110374 h 1029300"/>
              <a:gd name="connsiteX11" fmla="*/ 878563 w 1029300"/>
              <a:gd name="connsiteY11" fmla="*/ 150738 h 1029300"/>
              <a:gd name="connsiteX12" fmla="*/ 918924 w 1029300"/>
              <a:gd name="connsiteY12" fmla="*/ 199657 h 1029300"/>
              <a:gd name="connsiteX13" fmla="*/ 830519 w 1029300"/>
              <a:gd name="connsiteY13" fmla="*/ 307550 h 1029300"/>
              <a:gd name="connsiteX14" fmla="*/ 862363 w 1029300"/>
              <a:gd name="connsiteY14" fmla="*/ 366217 h 1029300"/>
              <a:gd name="connsiteX15" fmla="*/ 884472 w 1029300"/>
              <a:gd name="connsiteY15" fmla="*/ 437442 h 1029300"/>
              <a:gd name="connsiteX16" fmla="*/ 884503 w 1029300"/>
              <a:gd name="connsiteY16" fmla="*/ 437744 h 1029300"/>
              <a:gd name="connsiteX17" fmla="*/ 1022933 w 1029300"/>
              <a:gd name="connsiteY17" fmla="*/ 451486 h 1029300"/>
              <a:gd name="connsiteX18" fmla="*/ 1029300 w 1029300"/>
              <a:gd name="connsiteY18" fmla="*/ 514650 h 1029300"/>
              <a:gd name="connsiteX19" fmla="*/ 1022933 w 1029300"/>
              <a:gd name="connsiteY19" fmla="*/ 577812 h 1029300"/>
              <a:gd name="connsiteX20" fmla="*/ 884096 w 1029300"/>
              <a:gd name="connsiteY20" fmla="*/ 591595 h 1029300"/>
              <a:gd name="connsiteX21" fmla="*/ 862363 w 1029300"/>
              <a:gd name="connsiteY21" fmla="*/ 661607 h 1029300"/>
              <a:gd name="connsiteX22" fmla="*/ 830038 w 1029300"/>
              <a:gd name="connsiteY22" fmla="*/ 721162 h 1029300"/>
              <a:gd name="connsiteX23" fmla="*/ 918925 w 1029300"/>
              <a:gd name="connsiteY23" fmla="*/ 829643 h 1029300"/>
              <a:gd name="connsiteX24" fmla="*/ 878563 w 1029300"/>
              <a:gd name="connsiteY24" fmla="*/ 878563 h 1029300"/>
              <a:gd name="connsiteX25" fmla="*/ 829643 w 1029300"/>
              <a:gd name="connsiteY25" fmla="*/ 918925 h 1029300"/>
              <a:gd name="connsiteX26" fmla="*/ 721555 w 1029300"/>
              <a:gd name="connsiteY26" fmla="*/ 830360 h 1029300"/>
              <a:gd name="connsiteX27" fmla="*/ 660436 w 1029300"/>
              <a:gd name="connsiteY27" fmla="*/ 863535 h 1029300"/>
              <a:gd name="connsiteX28" fmla="*/ 591513 w 1029300"/>
              <a:gd name="connsiteY28" fmla="*/ 884930 h 1029300"/>
              <a:gd name="connsiteX29" fmla="*/ 577812 w 1029300"/>
              <a:gd name="connsiteY29" fmla="*/ 1022933 h 1029300"/>
              <a:gd name="connsiteX30" fmla="*/ 514650 w 1029300"/>
              <a:gd name="connsiteY30" fmla="*/ 1029300 h 1029300"/>
              <a:gd name="connsiteX31" fmla="*/ 451486 w 1029300"/>
              <a:gd name="connsiteY31" fmla="*/ 1022933 h 1029300"/>
              <a:gd name="connsiteX32" fmla="*/ 437874 w 1029300"/>
              <a:gd name="connsiteY32" fmla="*/ 885806 h 1029300"/>
              <a:gd name="connsiteX33" fmla="*/ 436270 w 1029300"/>
              <a:gd name="connsiteY33" fmla="*/ 885644 h 1029300"/>
              <a:gd name="connsiteX34" fmla="*/ 365045 w 1029300"/>
              <a:gd name="connsiteY34" fmla="*/ 863535 h 1029300"/>
              <a:gd name="connsiteX35" fmla="*/ 306222 w 1029300"/>
              <a:gd name="connsiteY35" fmla="*/ 831607 h 1029300"/>
              <a:gd name="connsiteX36" fmla="*/ 199657 w 1029300"/>
              <a:gd name="connsiteY36" fmla="*/ 918924 h 1029300"/>
              <a:gd name="connsiteX37" fmla="*/ 150738 w 1029300"/>
              <a:gd name="connsiteY37" fmla="*/ 878563 h 1029300"/>
              <a:gd name="connsiteX38" fmla="*/ 110374 w 1029300"/>
              <a:gd name="connsiteY38" fmla="*/ 829641 h 1029300"/>
              <a:gd name="connsiteX39" fmla="*/ 196964 w 1029300"/>
              <a:gd name="connsiteY39" fmla="*/ 723965 h 1029300"/>
              <a:gd name="connsiteX40" fmla="*/ 163118 w 1029300"/>
              <a:gd name="connsiteY40" fmla="*/ 661607 h 1029300"/>
              <a:gd name="connsiteX41" fmla="*/ 141263 w 1029300"/>
              <a:gd name="connsiteY41" fmla="*/ 591204 h 1029300"/>
              <a:gd name="connsiteX42" fmla="*/ 6368 w 1029300"/>
              <a:gd name="connsiteY42" fmla="*/ 577812 h 1029300"/>
              <a:gd name="connsiteX43" fmla="*/ 0 w 1029300"/>
              <a:gd name="connsiteY43" fmla="*/ 514650 h 1029300"/>
              <a:gd name="connsiteX44" fmla="*/ 6368 w 1029300"/>
              <a:gd name="connsiteY44" fmla="*/ 451486 h 1029300"/>
              <a:gd name="connsiteX45" fmla="*/ 140939 w 1029300"/>
              <a:gd name="connsiteY45" fmla="*/ 438126 h 1029300"/>
              <a:gd name="connsiteX46" fmla="*/ 141008 w 1029300"/>
              <a:gd name="connsiteY46" fmla="*/ 437442 h 1029300"/>
              <a:gd name="connsiteX47" fmla="*/ 163118 w 1029300"/>
              <a:gd name="connsiteY47" fmla="*/ 366217 h 1029300"/>
              <a:gd name="connsiteX48" fmla="*/ 196483 w 1029300"/>
              <a:gd name="connsiteY48" fmla="*/ 304746 h 1029300"/>
              <a:gd name="connsiteX49" fmla="*/ 110375 w 1029300"/>
              <a:gd name="connsiteY49" fmla="*/ 199658 h 1029300"/>
              <a:gd name="connsiteX50" fmla="*/ 150738 w 1029300"/>
              <a:gd name="connsiteY50" fmla="*/ 150738 h 1029300"/>
              <a:gd name="connsiteX51" fmla="*/ 199658 w 1029300"/>
              <a:gd name="connsiteY51" fmla="*/ 110375 h 1029300"/>
              <a:gd name="connsiteX52" fmla="*/ 305140 w 1029300"/>
              <a:gd name="connsiteY52" fmla="*/ 196805 h 1029300"/>
              <a:gd name="connsiteX53" fmla="*/ 365045 w 1029300"/>
              <a:gd name="connsiteY53" fmla="*/ 164290 h 1029300"/>
              <a:gd name="connsiteX54" fmla="*/ 436270 w 1029300"/>
              <a:gd name="connsiteY54" fmla="*/ 142180 h 1029300"/>
              <a:gd name="connsiteX55" fmla="*/ 438022 w 1029300"/>
              <a:gd name="connsiteY55" fmla="*/ 142003 h 1029300"/>
              <a:gd name="connsiteX56" fmla="*/ 451486 w 1029300"/>
              <a:gd name="connsiteY56" fmla="*/ 6368 h 10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300" h="1029300">
                <a:moveTo>
                  <a:pt x="512740" y="268034"/>
                </a:moveTo>
                <a:cubicBezTo>
                  <a:pt x="376945" y="268034"/>
                  <a:pt x="266862" y="378117"/>
                  <a:pt x="266862" y="513912"/>
                </a:cubicBezTo>
                <a:cubicBezTo>
                  <a:pt x="266862" y="649707"/>
                  <a:pt x="376945" y="759790"/>
                  <a:pt x="512740" y="759790"/>
                </a:cubicBezTo>
                <a:cubicBezTo>
                  <a:pt x="648535" y="759790"/>
                  <a:pt x="758618" y="649707"/>
                  <a:pt x="758618" y="513912"/>
                </a:cubicBezTo>
                <a:cubicBezTo>
                  <a:pt x="758618" y="378117"/>
                  <a:pt x="648535" y="268034"/>
                  <a:pt x="512740" y="268034"/>
                </a:cubicBezTo>
                <a:close/>
                <a:moveTo>
                  <a:pt x="514650" y="0"/>
                </a:moveTo>
                <a:lnTo>
                  <a:pt x="577813" y="6367"/>
                </a:lnTo>
                <a:lnTo>
                  <a:pt x="591361" y="142848"/>
                </a:lnTo>
                <a:lnTo>
                  <a:pt x="660436" y="164290"/>
                </a:lnTo>
                <a:lnTo>
                  <a:pt x="722638" y="198052"/>
                </a:lnTo>
                <a:lnTo>
                  <a:pt x="829642" y="110374"/>
                </a:lnTo>
                <a:lnTo>
                  <a:pt x="878563" y="150738"/>
                </a:lnTo>
                <a:lnTo>
                  <a:pt x="918924" y="199657"/>
                </a:lnTo>
                <a:lnTo>
                  <a:pt x="830519" y="307550"/>
                </a:lnTo>
                <a:lnTo>
                  <a:pt x="862363" y="366217"/>
                </a:lnTo>
                <a:cubicBezTo>
                  <a:pt x="871963" y="388915"/>
                  <a:pt x="879418" y="412741"/>
                  <a:pt x="884472" y="437442"/>
                </a:cubicBezTo>
                <a:lnTo>
                  <a:pt x="884503" y="437744"/>
                </a:lnTo>
                <a:lnTo>
                  <a:pt x="1022933" y="451486"/>
                </a:lnTo>
                <a:lnTo>
                  <a:pt x="1029300" y="514650"/>
                </a:lnTo>
                <a:lnTo>
                  <a:pt x="1022933" y="577812"/>
                </a:lnTo>
                <a:lnTo>
                  <a:pt x="884096" y="591595"/>
                </a:lnTo>
                <a:lnTo>
                  <a:pt x="862363" y="661607"/>
                </a:lnTo>
                <a:lnTo>
                  <a:pt x="830038" y="721162"/>
                </a:lnTo>
                <a:lnTo>
                  <a:pt x="918925" y="829643"/>
                </a:lnTo>
                <a:lnTo>
                  <a:pt x="878563" y="878563"/>
                </a:lnTo>
                <a:lnTo>
                  <a:pt x="829643" y="918925"/>
                </a:lnTo>
                <a:lnTo>
                  <a:pt x="721555" y="830360"/>
                </a:lnTo>
                <a:lnTo>
                  <a:pt x="660436" y="863535"/>
                </a:lnTo>
                <a:lnTo>
                  <a:pt x="591513" y="884930"/>
                </a:lnTo>
                <a:lnTo>
                  <a:pt x="577812" y="1022933"/>
                </a:lnTo>
                <a:lnTo>
                  <a:pt x="514650" y="1029300"/>
                </a:lnTo>
                <a:lnTo>
                  <a:pt x="451486" y="1022933"/>
                </a:lnTo>
                <a:lnTo>
                  <a:pt x="437874" y="885806"/>
                </a:lnTo>
                <a:lnTo>
                  <a:pt x="436270" y="885644"/>
                </a:lnTo>
                <a:cubicBezTo>
                  <a:pt x="411569" y="880590"/>
                  <a:pt x="387743" y="873135"/>
                  <a:pt x="365045" y="863535"/>
                </a:cubicBezTo>
                <a:lnTo>
                  <a:pt x="306222" y="831607"/>
                </a:lnTo>
                <a:lnTo>
                  <a:pt x="199657" y="918924"/>
                </a:lnTo>
                <a:lnTo>
                  <a:pt x="150738" y="878563"/>
                </a:lnTo>
                <a:lnTo>
                  <a:pt x="110374" y="829641"/>
                </a:lnTo>
                <a:lnTo>
                  <a:pt x="196964" y="723965"/>
                </a:lnTo>
                <a:lnTo>
                  <a:pt x="163118" y="661607"/>
                </a:lnTo>
                <a:lnTo>
                  <a:pt x="141263" y="591204"/>
                </a:lnTo>
                <a:lnTo>
                  <a:pt x="6368" y="577812"/>
                </a:lnTo>
                <a:lnTo>
                  <a:pt x="0" y="514650"/>
                </a:lnTo>
                <a:lnTo>
                  <a:pt x="6368" y="451486"/>
                </a:lnTo>
                <a:lnTo>
                  <a:pt x="140939" y="438126"/>
                </a:lnTo>
                <a:lnTo>
                  <a:pt x="141008" y="437442"/>
                </a:lnTo>
                <a:cubicBezTo>
                  <a:pt x="146063" y="412741"/>
                  <a:pt x="153517" y="388915"/>
                  <a:pt x="163118" y="366217"/>
                </a:cubicBezTo>
                <a:lnTo>
                  <a:pt x="196483" y="304746"/>
                </a:lnTo>
                <a:lnTo>
                  <a:pt x="110375" y="199658"/>
                </a:lnTo>
                <a:lnTo>
                  <a:pt x="150738" y="150738"/>
                </a:lnTo>
                <a:lnTo>
                  <a:pt x="199658" y="110375"/>
                </a:lnTo>
                <a:lnTo>
                  <a:pt x="305140" y="196805"/>
                </a:lnTo>
                <a:lnTo>
                  <a:pt x="365045" y="164290"/>
                </a:lnTo>
                <a:cubicBezTo>
                  <a:pt x="387743" y="154689"/>
                  <a:pt x="411569" y="147234"/>
                  <a:pt x="436270" y="142180"/>
                </a:cubicBezTo>
                <a:lnTo>
                  <a:pt x="438022" y="142003"/>
                </a:lnTo>
                <a:lnTo>
                  <a:pt x="451486" y="636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62" name="组合 35"/>
          <p:cNvGrpSpPr/>
          <p:nvPr/>
        </p:nvGrpSpPr>
        <p:grpSpPr>
          <a:xfrm>
            <a:off x="8604179" y="3241985"/>
            <a:ext cx="920698" cy="920698"/>
            <a:chOff x="7178326" y="3415264"/>
            <a:chExt cx="920698" cy="920698"/>
          </a:xfrm>
          <a:solidFill>
            <a:srgbClr val="D4D4D4"/>
          </a:solidFill>
        </p:grpSpPr>
        <p:sp>
          <p:nvSpPr>
            <p:cNvPr id="63" name="自由: 形状 29"/>
            <p:cNvSpPr/>
            <p:nvPr/>
          </p:nvSpPr>
          <p:spPr bwMode="auto">
            <a:xfrm rot="1241683">
              <a:off x="7178326" y="3415264"/>
              <a:ext cx="920698" cy="920698"/>
            </a:xfrm>
            <a:custGeom>
              <a:avLst/>
              <a:gdLst>
                <a:gd name="connsiteX0" fmla="*/ 512740 w 1029300"/>
                <a:gd name="connsiteY0" fmla="*/ 268034 h 1029300"/>
                <a:gd name="connsiteX1" fmla="*/ 266862 w 1029300"/>
                <a:gd name="connsiteY1" fmla="*/ 513912 h 1029300"/>
                <a:gd name="connsiteX2" fmla="*/ 512740 w 1029300"/>
                <a:gd name="connsiteY2" fmla="*/ 759790 h 1029300"/>
                <a:gd name="connsiteX3" fmla="*/ 758618 w 1029300"/>
                <a:gd name="connsiteY3" fmla="*/ 513912 h 1029300"/>
                <a:gd name="connsiteX4" fmla="*/ 512740 w 1029300"/>
                <a:gd name="connsiteY4" fmla="*/ 268034 h 1029300"/>
                <a:gd name="connsiteX5" fmla="*/ 514650 w 1029300"/>
                <a:gd name="connsiteY5" fmla="*/ 0 h 1029300"/>
                <a:gd name="connsiteX6" fmla="*/ 577813 w 1029300"/>
                <a:gd name="connsiteY6" fmla="*/ 6367 h 1029300"/>
                <a:gd name="connsiteX7" fmla="*/ 591361 w 1029300"/>
                <a:gd name="connsiteY7" fmla="*/ 142848 h 1029300"/>
                <a:gd name="connsiteX8" fmla="*/ 660436 w 1029300"/>
                <a:gd name="connsiteY8" fmla="*/ 164290 h 1029300"/>
                <a:gd name="connsiteX9" fmla="*/ 722638 w 1029300"/>
                <a:gd name="connsiteY9" fmla="*/ 198052 h 1029300"/>
                <a:gd name="connsiteX10" fmla="*/ 829642 w 1029300"/>
                <a:gd name="connsiteY10" fmla="*/ 110374 h 1029300"/>
                <a:gd name="connsiteX11" fmla="*/ 878563 w 1029300"/>
                <a:gd name="connsiteY11" fmla="*/ 150738 h 1029300"/>
                <a:gd name="connsiteX12" fmla="*/ 918924 w 1029300"/>
                <a:gd name="connsiteY12" fmla="*/ 199657 h 1029300"/>
                <a:gd name="connsiteX13" fmla="*/ 830519 w 1029300"/>
                <a:gd name="connsiteY13" fmla="*/ 307550 h 1029300"/>
                <a:gd name="connsiteX14" fmla="*/ 862363 w 1029300"/>
                <a:gd name="connsiteY14" fmla="*/ 366217 h 1029300"/>
                <a:gd name="connsiteX15" fmla="*/ 884472 w 1029300"/>
                <a:gd name="connsiteY15" fmla="*/ 437442 h 1029300"/>
                <a:gd name="connsiteX16" fmla="*/ 884503 w 1029300"/>
                <a:gd name="connsiteY16" fmla="*/ 437744 h 1029300"/>
                <a:gd name="connsiteX17" fmla="*/ 1022933 w 1029300"/>
                <a:gd name="connsiteY17" fmla="*/ 451486 h 1029300"/>
                <a:gd name="connsiteX18" fmla="*/ 1029300 w 1029300"/>
                <a:gd name="connsiteY18" fmla="*/ 514650 h 1029300"/>
                <a:gd name="connsiteX19" fmla="*/ 1022933 w 1029300"/>
                <a:gd name="connsiteY19" fmla="*/ 577812 h 1029300"/>
                <a:gd name="connsiteX20" fmla="*/ 884096 w 1029300"/>
                <a:gd name="connsiteY20" fmla="*/ 591595 h 1029300"/>
                <a:gd name="connsiteX21" fmla="*/ 862363 w 1029300"/>
                <a:gd name="connsiteY21" fmla="*/ 661607 h 1029300"/>
                <a:gd name="connsiteX22" fmla="*/ 830038 w 1029300"/>
                <a:gd name="connsiteY22" fmla="*/ 721162 h 1029300"/>
                <a:gd name="connsiteX23" fmla="*/ 918925 w 1029300"/>
                <a:gd name="connsiteY23" fmla="*/ 829643 h 1029300"/>
                <a:gd name="connsiteX24" fmla="*/ 878563 w 1029300"/>
                <a:gd name="connsiteY24" fmla="*/ 878563 h 1029300"/>
                <a:gd name="connsiteX25" fmla="*/ 829643 w 1029300"/>
                <a:gd name="connsiteY25" fmla="*/ 918925 h 1029300"/>
                <a:gd name="connsiteX26" fmla="*/ 721555 w 1029300"/>
                <a:gd name="connsiteY26" fmla="*/ 830360 h 1029300"/>
                <a:gd name="connsiteX27" fmla="*/ 660436 w 1029300"/>
                <a:gd name="connsiteY27" fmla="*/ 863535 h 1029300"/>
                <a:gd name="connsiteX28" fmla="*/ 591513 w 1029300"/>
                <a:gd name="connsiteY28" fmla="*/ 884930 h 1029300"/>
                <a:gd name="connsiteX29" fmla="*/ 577812 w 1029300"/>
                <a:gd name="connsiteY29" fmla="*/ 1022933 h 1029300"/>
                <a:gd name="connsiteX30" fmla="*/ 514650 w 1029300"/>
                <a:gd name="connsiteY30" fmla="*/ 1029300 h 1029300"/>
                <a:gd name="connsiteX31" fmla="*/ 451486 w 1029300"/>
                <a:gd name="connsiteY31" fmla="*/ 1022933 h 1029300"/>
                <a:gd name="connsiteX32" fmla="*/ 437874 w 1029300"/>
                <a:gd name="connsiteY32" fmla="*/ 885806 h 1029300"/>
                <a:gd name="connsiteX33" fmla="*/ 436270 w 1029300"/>
                <a:gd name="connsiteY33" fmla="*/ 885644 h 1029300"/>
                <a:gd name="connsiteX34" fmla="*/ 365045 w 1029300"/>
                <a:gd name="connsiteY34" fmla="*/ 863535 h 1029300"/>
                <a:gd name="connsiteX35" fmla="*/ 306222 w 1029300"/>
                <a:gd name="connsiteY35" fmla="*/ 831607 h 1029300"/>
                <a:gd name="connsiteX36" fmla="*/ 199657 w 1029300"/>
                <a:gd name="connsiteY36" fmla="*/ 918924 h 1029300"/>
                <a:gd name="connsiteX37" fmla="*/ 150738 w 1029300"/>
                <a:gd name="connsiteY37" fmla="*/ 878563 h 1029300"/>
                <a:gd name="connsiteX38" fmla="*/ 110374 w 1029300"/>
                <a:gd name="connsiteY38" fmla="*/ 829641 h 1029300"/>
                <a:gd name="connsiteX39" fmla="*/ 196964 w 1029300"/>
                <a:gd name="connsiteY39" fmla="*/ 723965 h 1029300"/>
                <a:gd name="connsiteX40" fmla="*/ 163118 w 1029300"/>
                <a:gd name="connsiteY40" fmla="*/ 661607 h 1029300"/>
                <a:gd name="connsiteX41" fmla="*/ 141263 w 1029300"/>
                <a:gd name="connsiteY41" fmla="*/ 591204 h 1029300"/>
                <a:gd name="connsiteX42" fmla="*/ 6368 w 1029300"/>
                <a:gd name="connsiteY42" fmla="*/ 577812 h 1029300"/>
                <a:gd name="connsiteX43" fmla="*/ 0 w 1029300"/>
                <a:gd name="connsiteY43" fmla="*/ 514650 h 1029300"/>
                <a:gd name="connsiteX44" fmla="*/ 6368 w 1029300"/>
                <a:gd name="connsiteY44" fmla="*/ 451486 h 1029300"/>
                <a:gd name="connsiteX45" fmla="*/ 140939 w 1029300"/>
                <a:gd name="connsiteY45" fmla="*/ 438126 h 1029300"/>
                <a:gd name="connsiteX46" fmla="*/ 141008 w 1029300"/>
                <a:gd name="connsiteY46" fmla="*/ 437442 h 1029300"/>
                <a:gd name="connsiteX47" fmla="*/ 163118 w 1029300"/>
                <a:gd name="connsiteY47" fmla="*/ 366217 h 1029300"/>
                <a:gd name="connsiteX48" fmla="*/ 196483 w 1029300"/>
                <a:gd name="connsiteY48" fmla="*/ 304746 h 1029300"/>
                <a:gd name="connsiteX49" fmla="*/ 110375 w 1029300"/>
                <a:gd name="connsiteY49" fmla="*/ 199658 h 1029300"/>
                <a:gd name="connsiteX50" fmla="*/ 150738 w 1029300"/>
                <a:gd name="connsiteY50" fmla="*/ 150738 h 1029300"/>
                <a:gd name="connsiteX51" fmla="*/ 199658 w 1029300"/>
                <a:gd name="connsiteY51" fmla="*/ 110375 h 1029300"/>
                <a:gd name="connsiteX52" fmla="*/ 305140 w 1029300"/>
                <a:gd name="connsiteY52" fmla="*/ 196805 h 1029300"/>
                <a:gd name="connsiteX53" fmla="*/ 365045 w 1029300"/>
                <a:gd name="connsiteY53" fmla="*/ 164290 h 1029300"/>
                <a:gd name="connsiteX54" fmla="*/ 436270 w 1029300"/>
                <a:gd name="connsiteY54" fmla="*/ 142180 h 1029300"/>
                <a:gd name="connsiteX55" fmla="*/ 438022 w 1029300"/>
                <a:gd name="connsiteY55" fmla="*/ 142003 h 1029300"/>
                <a:gd name="connsiteX56" fmla="*/ 451486 w 1029300"/>
                <a:gd name="connsiteY56" fmla="*/ 6368 h 10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29300" h="1029300">
                  <a:moveTo>
                    <a:pt x="512740" y="268034"/>
                  </a:moveTo>
                  <a:cubicBezTo>
                    <a:pt x="376945" y="268034"/>
                    <a:pt x="266862" y="378117"/>
                    <a:pt x="266862" y="513912"/>
                  </a:cubicBezTo>
                  <a:cubicBezTo>
                    <a:pt x="266862" y="649707"/>
                    <a:pt x="376945" y="759790"/>
                    <a:pt x="512740" y="759790"/>
                  </a:cubicBezTo>
                  <a:cubicBezTo>
                    <a:pt x="648535" y="759790"/>
                    <a:pt x="758618" y="649707"/>
                    <a:pt x="758618" y="513912"/>
                  </a:cubicBezTo>
                  <a:cubicBezTo>
                    <a:pt x="758618" y="378117"/>
                    <a:pt x="648535" y="268034"/>
                    <a:pt x="512740" y="268034"/>
                  </a:cubicBezTo>
                  <a:close/>
                  <a:moveTo>
                    <a:pt x="514650" y="0"/>
                  </a:moveTo>
                  <a:lnTo>
                    <a:pt x="577813" y="6367"/>
                  </a:lnTo>
                  <a:lnTo>
                    <a:pt x="591361" y="142848"/>
                  </a:lnTo>
                  <a:lnTo>
                    <a:pt x="660436" y="164290"/>
                  </a:lnTo>
                  <a:lnTo>
                    <a:pt x="722638" y="198052"/>
                  </a:lnTo>
                  <a:lnTo>
                    <a:pt x="829642" y="110374"/>
                  </a:lnTo>
                  <a:lnTo>
                    <a:pt x="878563" y="150738"/>
                  </a:lnTo>
                  <a:lnTo>
                    <a:pt x="918924" y="199657"/>
                  </a:lnTo>
                  <a:lnTo>
                    <a:pt x="830519" y="307550"/>
                  </a:lnTo>
                  <a:lnTo>
                    <a:pt x="862363" y="366217"/>
                  </a:lnTo>
                  <a:cubicBezTo>
                    <a:pt x="871963" y="388915"/>
                    <a:pt x="879418" y="412741"/>
                    <a:pt x="884472" y="437442"/>
                  </a:cubicBezTo>
                  <a:lnTo>
                    <a:pt x="884503" y="437744"/>
                  </a:lnTo>
                  <a:lnTo>
                    <a:pt x="1022933" y="451486"/>
                  </a:lnTo>
                  <a:lnTo>
                    <a:pt x="1029300" y="514650"/>
                  </a:lnTo>
                  <a:lnTo>
                    <a:pt x="1022933" y="577812"/>
                  </a:lnTo>
                  <a:lnTo>
                    <a:pt x="884096" y="591595"/>
                  </a:lnTo>
                  <a:lnTo>
                    <a:pt x="862363" y="661607"/>
                  </a:lnTo>
                  <a:lnTo>
                    <a:pt x="830038" y="721162"/>
                  </a:lnTo>
                  <a:lnTo>
                    <a:pt x="918925" y="829643"/>
                  </a:lnTo>
                  <a:lnTo>
                    <a:pt x="878563" y="878563"/>
                  </a:lnTo>
                  <a:lnTo>
                    <a:pt x="829643" y="918925"/>
                  </a:lnTo>
                  <a:lnTo>
                    <a:pt x="721555" y="830360"/>
                  </a:lnTo>
                  <a:lnTo>
                    <a:pt x="660436" y="863535"/>
                  </a:lnTo>
                  <a:lnTo>
                    <a:pt x="591513" y="884930"/>
                  </a:lnTo>
                  <a:lnTo>
                    <a:pt x="577812" y="1022933"/>
                  </a:lnTo>
                  <a:lnTo>
                    <a:pt x="514650" y="1029300"/>
                  </a:lnTo>
                  <a:lnTo>
                    <a:pt x="451486" y="1022933"/>
                  </a:lnTo>
                  <a:lnTo>
                    <a:pt x="437874" y="885806"/>
                  </a:lnTo>
                  <a:lnTo>
                    <a:pt x="436270" y="885644"/>
                  </a:lnTo>
                  <a:cubicBezTo>
                    <a:pt x="411569" y="880590"/>
                    <a:pt x="387743" y="873135"/>
                    <a:pt x="365045" y="863535"/>
                  </a:cubicBezTo>
                  <a:lnTo>
                    <a:pt x="306222" y="831607"/>
                  </a:lnTo>
                  <a:lnTo>
                    <a:pt x="199657" y="918924"/>
                  </a:lnTo>
                  <a:lnTo>
                    <a:pt x="150738" y="878563"/>
                  </a:lnTo>
                  <a:lnTo>
                    <a:pt x="110374" y="829641"/>
                  </a:lnTo>
                  <a:lnTo>
                    <a:pt x="196964" y="723965"/>
                  </a:lnTo>
                  <a:lnTo>
                    <a:pt x="163118" y="661607"/>
                  </a:lnTo>
                  <a:lnTo>
                    <a:pt x="141263" y="591204"/>
                  </a:lnTo>
                  <a:lnTo>
                    <a:pt x="6368" y="577812"/>
                  </a:lnTo>
                  <a:lnTo>
                    <a:pt x="0" y="514650"/>
                  </a:lnTo>
                  <a:lnTo>
                    <a:pt x="6368" y="451486"/>
                  </a:lnTo>
                  <a:lnTo>
                    <a:pt x="140939" y="438126"/>
                  </a:lnTo>
                  <a:lnTo>
                    <a:pt x="141008" y="437442"/>
                  </a:lnTo>
                  <a:cubicBezTo>
                    <a:pt x="146063" y="412741"/>
                    <a:pt x="153517" y="388915"/>
                    <a:pt x="163118" y="366217"/>
                  </a:cubicBezTo>
                  <a:lnTo>
                    <a:pt x="196483" y="304746"/>
                  </a:lnTo>
                  <a:lnTo>
                    <a:pt x="110375" y="199658"/>
                  </a:lnTo>
                  <a:lnTo>
                    <a:pt x="150738" y="150738"/>
                  </a:lnTo>
                  <a:lnTo>
                    <a:pt x="199658" y="110375"/>
                  </a:lnTo>
                  <a:lnTo>
                    <a:pt x="305140" y="196805"/>
                  </a:lnTo>
                  <a:lnTo>
                    <a:pt x="365045" y="164290"/>
                  </a:lnTo>
                  <a:cubicBezTo>
                    <a:pt x="387743" y="154689"/>
                    <a:pt x="411569" y="147234"/>
                    <a:pt x="436270" y="142180"/>
                  </a:cubicBezTo>
                  <a:lnTo>
                    <a:pt x="438022" y="142003"/>
                  </a:lnTo>
                  <a:lnTo>
                    <a:pt x="451486" y="63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4" name="椭圆 63"/>
            <p:cNvSpPr/>
            <p:nvPr/>
          </p:nvSpPr>
          <p:spPr bwMode="auto">
            <a:xfrm>
              <a:off x="7497471" y="3734040"/>
              <a:ext cx="282409" cy="283146"/>
            </a:xfrm>
            <a:prstGeom prst="ellipse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34"/>
          <p:cNvGrpSpPr/>
          <p:nvPr/>
        </p:nvGrpSpPr>
        <p:grpSpPr>
          <a:xfrm>
            <a:off x="8135492" y="5291857"/>
            <a:ext cx="886224" cy="886224"/>
            <a:chOff x="6776751" y="5423191"/>
            <a:chExt cx="886224" cy="886224"/>
          </a:xfrm>
          <a:solidFill>
            <a:srgbClr val="D4D4D4"/>
          </a:solidFill>
        </p:grpSpPr>
        <p:sp>
          <p:nvSpPr>
            <p:cNvPr id="66" name="自由: 形状 28"/>
            <p:cNvSpPr/>
            <p:nvPr/>
          </p:nvSpPr>
          <p:spPr bwMode="auto">
            <a:xfrm rot="1241683">
              <a:off x="6776751" y="5423191"/>
              <a:ext cx="886224" cy="886224"/>
            </a:xfrm>
            <a:custGeom>
              <a:avLst/>
              <a:gdLst>
                <a:gd name="connsiteX0" fmla="*/ 512740 w 1029300"/>
                <a:gd name="connsiteY0" fmla="*/ 268034 h 1029300"/>
                <a:gd name="connsiteX1" fmla="*/ 266862 w 1029300"/>
                <a:gd name="connsiteY1" fmla="*/ 513912 h 1029300"/>
                <a:gd name="connsiteX2" fmla="*/ 512740 w 1029300"/>
                <a:gd name="connsiteY2" fmla="*/ 759790 h 1029300"/>
                <a:gd name="connsiteX3" fmla="*/ 758618 w 1029300"/>
                <a:gd name="connsiteY3" fmla="*/ 513912 h 1029300"/>
                <a:gd name="connsiteX4" fmla="*/ 512740 w 1029300"/>
                <a:gd name="connsiteY4" fmla="*/ 268034 h 1029300"/>
                <a:gd name="connsiteX5" fmla="*/ 514650 w 1029300"/>
                <a:gd name="connsiteY5" fmla="*/ 0 h 1029300"/>
                <a:gd name="connsiteX6" fmla="*/ 577813 w 1029300"/>
                <a:gd name="connsiteY6" fmla="*/ 6367 h 1029300"/>
                <a:gd name="connsiteX7" fmla="*/ 591361 w 1029300"/>
                <a:gd name="connsiteY7" fmla="*/ 142848 h 1029300"/>
                <a:gd name="connsiteX8" fmla="*/ 660436 w 1029300"/>
                <a:gd name="connsiteY8" fmla="*/ 164290 h 1029300"/>
                <a:gd name="connsiteX9" fmla="*/ 722638 w 1029300"/>
                <a:gd name="connsiteY9" fmla="*/ 198052 h 1029300"/>
                <a:gd name="connsiteX10" fmla="*/ 829642 w 1029300"/>
                <a:gd name="connsiteY10" fmla="*/ 110374 h 1029300"/>
                <a:gd name="connsiteX11" fmla="*/ 878563 w 1029300"/>
                <a:gd name="connsiteY11" fmla="*/ 150738 h 1029300"/>
                <a:gd name="connsiteX12" fmla="*/ 918924 w 1029300"/>
                <a:gd name="connsiteY12" fmla="*/ 199657 h 1029300"/>
                <a:gd name="connsiteX13" fmla="*/ 830519 w 1029300"/>
                <a:gd name="connsiteY13" fmla="*/ 307550 h 1029300"/>
                <a:gd name="connsiteX14" fmla="*/ 862363 w 1029300"/>
                <a:gd name="connsiteY14" fmla="*/ 366217 h 1029300"/>
                <a:gd name="connsiteX15" fmla="*/ 884472 w 1029300"/>
                <a:gd name="connsiteY15" fmla="*/ 437442 h 1029300"/>
                <a:gd name="connsiteX16" fmla="*/ 884503 w 1029300"/>
                <a:gd name="connsiteY16" fmla="*/ 437744 h 1029300"/>
                <a:gd name="connsiteX17" fmla="*/ 1022933 w 1029300"/>
                <a:gd name="connsiteY17" fmla="*/ 451486 h 1029300"/>
                <a:gd name="connsiteX18" fmla="*/ 1029300 w 1029300"/>
                <a:gd name="connsiteY18" fmla="*/ 514650 h 1029300"/>
                <a:gd name="connsiteX19" fmla="*/ 1022933 w 1029300"/>
                <a:gd name="connsiteY19" fmla="*/ 577812 h 1029300"/>
                <a:gd name="connsiteX20" fmla="*/ 884096 w 1029300"/>
                <a:gd name="connsiteY20" fmla="*/ 591595 h 1029300"/>
                <a:gd name="connsiteX21" fmla="*/ 862363 w 1029300"/>
                <a:gd name="connsiteY21" fmla="*/ 661607 h 1029300"/>
                <a:gd name="connsiteX22" fmla="*/ 830038 w 1029300"/>
                <a:gd name="connsiteY22" fmla="*/ 721162 h 1029300"/>
                <a:gd name="connsiteX23" fmla="*/ 918925 w 1029300"/>
                <a:gd name="connsiteY23" fmla="*/ 829643 h 1029300"/>
                <a:gd name="connsiteX24" fmla="*/ 878563 w 1029300"/>
                <a:gd name="connsiteY24" fmla="*/ 878563 h 1029300"/>
                <a:gd name="connsiteX25" fmla="*/ 829643 w 1029300"/>
                <a:gd name="connsiteY25" fmla="*/ 918925 h 1029300"/>
                <a:gd name="connsiteX26" fmla="*/ 721555 w 1029300"/>
                <a:gd name="connsiteY26" fmla="*/ 830360 h 1029300"/>
                <a:gd name="connsiteX27" fmla="*/ 660436 w 1029300"/>
                <a:gd name="connsiteY27" fmla="*/ 863535 h 1029300"/>
                <a:gd name="connsiteX28" fmla="*/ 591513 w 1029300"/>
                <a:gd name="connsiteY28" fmla="*/ 884930 h 1029300"/>
                <a:gd name="connsiteX29" fmla="*/ 577812 w 1029300"/>
                <a:gd name="connsiteY29" fmla="*/ 1022933 h 1029300"/>
                <a:gd name="connsiteX30" fmla="*/ 514650 w 1029300"/>
                <a:gd name="connsiteY30" fmla="*/ 1029300 h 1029300"/>
                <a:gd name="connsiteX31" fmla="*/ 451486 w 1029300"/>
                <a:gd name="connsiteY31" fmla="*/ 1022933 h 1029300"/>
                <a:gd name="connsiteX32" fmla="*/ 437874 w 1029300"/>
                <a:gd name="connsiteY32" fmla="*/ 885806 h 1029300"/>
                <a:gd name="connsiteX33" fmla="*/ 436270 w 1029300"/>
                <a:gd name="connsiteY33" fmla="*/ 885644 h 1029300"/>
                <a:gd name="connsiteX34" fmla="*/ 365045 w 1029300"/>
                <a:gd name="connsiteY34" fmla="*/ 863535 h 1029300"/>
                <a:gd name="connsiteX35" fmla="*/ 306222 w 1029300"/>
                <a:gd name="connsiteY35" fmla="*/ 831607 h 1029300"/>
                <a:gd name="connsiteX36" fmla="*/ 199657 w 1029300"/>
                <a:gd name="connsiteY36" fmla="*/ 918924 h 1029300"/>
                <a:gd name="connsiteX37" fmla="*/ 150738 w 1029300"/>
                <a:gd name="connsiteY37" fmla="*/ 878563 h 1029300"/>
                <a:gd name="connsiteX38" fmla="*/ 110374 w 1029300"/>
                <a:gd name="connsiteY38" fmla="*/ 829641 h 1029300"/>
                <a:gd name="connsiteX39" fmla="*/ 196964 w 1029300"/>
                <a:gd name="connsiteY39" fmla="*/ 723965 h 1029300"/>
                <a:gd name="connsiteX40" fmla="*/ 163118 w 1029300"/>
                <a:gd name="connsiteY40" fmla="*/ 661607 h 1029300"/>
                <a:gd name="connsiteX41" fmla="*/ 141263 w 1029300"/>
                <a:gd name="connsiteY41" fmla="*/ 591204 h 1029300"/>
                <a:gd name="connsiteX42" fmla="*/ 6368 w 1029300"/>
                <a:gd name="connsiteY42" fmla="*/ 577812 h 1029300"/>
                <a:gd name="connsiteX43" fmla="*/ 0 w 1029300"/>
                <a:gd name="connsiteY43" fmla="*/ 514650 h 1029300"/>
                <a:gd name="connsiteX44" fmla="*/ 6368 w 1029300"/>
                <a:gd name="connsiteY44" fmla="*/ 451486 h 1029300"/>
                <a:gd name="connsiteX45" fmla="*/ 140939 w 1029300"/>
                <a:gd name="connsiteY45" fmla="*/ 438126 h 1029300"/>
                <a:gd name="connsiteX46" fmla="*/ 141008 w 1029300"/>
                <a:gd name="connsiteY46" fmla="*/ 437442 h 1029300"/>
                <a:gd name="connsiteX47" fmla="*/ 163118 w 1029300"/>
                <a:gd name="connsiteY47" fmla="*/ 366217 h 1029300"/>
                <a:gd name="connsiteX48" fmla="*/ 196483 w 1029300"/>
                <a:gd name="connsiteY48" fmla="*/ 304746 h 1029300"/>
                <a:gd name="connsiteX49" fmla="*/ 110375 w 1029300"/>
                <a:gd name="connsiteY49" fmla="*/ 199658 h 1029300"/>
                <a:gd name="connsiteX50" fmla="*/ 150738 w 1029300"/>
                <a:gd name="connsiteY50" fmla="*/ 150738 h 1029300"/>
                <a:gd name="connsiteX51" fmla="*/ 199658 w 1029300"/>
                <a:gd name="connsiteY51" fmla="*/ 110375 h 1029300"/>
                <a:gd name="connsiteX52" fmla="*/ 305140 w 1029300"/>
                <a:gd name="connsiteY52" fmla="*/ 196805 h 1029300"/>
                <a:gd name="connsiteX53" fmla="*/ 365045 w 1029300"/>
                <a:gd name="connsiteY53" fmla="*/ 164290 h 1029300"/>
                <a:gd name="connsiteX54" fmla="*/ 436270 w 1029300"/>
                <a:gd name="connsiteY54" fmla="*/ 142180 h 1029300"/>
                <a:gd name="connsiteX55" fmla="*/ 438022 w 1029300"/>
                <a:gd name="connsiteY55" fmla="*/ 142003 h 1029300"/>
                <a:gd name="connsiteX56" fmla="*/ 451486 w 1029300"/>
                <a:gd name="connsiteY56" fmla="*/ 6368 h 10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29300" h="1029300">
                  <a:moveTo>
                    <a:pt x="512740" y="268034"/>
                  </a:moveTo>
                  <a:cubicBezTo>
                    <a:pt x="376945" y="268034"/>
                    <a:pt x="266862" y="378117"/>
                    <a:pt x="266862" y="513912"/>
                  </a:cubicBezTo>
                  <a:cubicBezTo>
                    <a:pt x="266862" y="649707"/>
                    <a:pt x="376945" y="759790"/>
                    <a:pt x="512740" y="759790"/>
                  </a:cubicBezTo>
                  <a:cubicBezTo>
                    <a:pt x="648535" y="759790"/>
                    <a:pt x="758618" y="649707"/>
                    <a:pt x="758618" y="513912"/>
                  </a:cubicBezTo>
                  <a:cubicBezTo>
                    <a:pt x="758618" y="378117"/>
                    <a:pt x="648535" y="268034"/>
                    <a:pt x="512740" y="268034"/>
                  </a:cubicBezTo>
                  <a:close/>
                  <a:moveTo>
                    <a:pt x="514650" y="0"/>
                  </a:moveTo>
                  <a:lnTo>
                    <a:pt x="577813" y="6367"/>
                  </a:lnTo>
                  <a:lnTo>
                    <a:pt x="591361" y="142848"/>
                  </a:lnTo>
                  <a:lnTo>
                    <a:pt x="660436" y="164290"/>
                  </a:lnTo>
                  <a:lnTo>
                    <a:pt x="722638" y="198052"/>
                  </a:lnTo>
                  <a:lnTo>
                    <a:pt x="829642" y="110374"/>
                  </a:lnTo>
                  <a:lnTo>
                    <a:pt x="878563" y="150738"/>
                  </a:lnTo>
                  <a:lnTo>
                    <a:pt x="918924" y="199657"/>
                  </a:lnTo>
                  <a:lnTo>
                    <a:pt x="830519" y="307550"/>
                  </a:lnTo>
                  <a:lnTo>
                    <a:pt x="862363" y="366217"/>
                  </a:lnTo>
                  <a:cubicBezTo>
                    <a:pt x="871963" y="388915"/>
                    <a:pt x="879418" y="412741"/>
                    <a:pt x="884472" y="437442"/>
                  </a:cubicBezTo>
                  <a:lnTo>
                    <a:pt x="884503" y="437744"/>
                  </a:lnTo>
                  <a:lnTo>
                    <a:pt x="1022933" y="451486"/>
                  </a:lnTo>
                  <a:lnTo>
                    <a:pt x="1029300" y="514650"/>
                  </a:lnTo>
                  <a:lnTo>
                    <a:pt x="1022933" y="577812"/>
                  </a:lnTo>
                  <a:lnTo>
                    <a:pt x="884096" y="591595"/>
                  </a:lnTo>
                  <a:lnTo>
                    <a:pt x="862363" y="661607"/>
                  </a:lnTo>
                  <a:lnTo>
                    <a:pt x="830038" y="721162"/>
                  </a:lnTo>
                  <a:lnTo>
                    <a:pt x="918925" y="829643"/>
                  </a:lnTo>
                  <a:lnTo>
                    <a:pt x="878563" y="878563"/>
                  </a:lnTo>
                  <a:lnTo>
                    <a:pt x="829643" y="918925"/>
                  </a:lnTo>
                  <a:lnTo>
                    <a:pt x="721555" y="830360"/>
                  </a:lnTo>
                  <a:lnTo>
                    <a:pt x="660436" y="863535"/>
                  </a:lnTo>
                  <a:lnTo>
                    <a:pt x="591513" y="884930"/>
                  </a:lnTo>
                  <a:lnTo>
                    <a:pt x="577812" y="1022933"/>
                  </a:lnTo>
                  <a:lnTo>
                    <a:pt x="514650" y="1029300"/>
                  </a:lnTo>
                  <a:lnTo>
                    <a:pt x="451486" y="1022933"/>
                  </a:lnTo>
                  <a:lnTo>
                    <a:pt x="437874" y="885806"/>
                  </a:lnTo>
                  <a:lnTo>
                    <a:pt x="436270" y="885644"/>
                  </a:lnTo>
                  <a:cubicBezTo>
                    <a:pt x="411569" y="880590"/>
                    <a:pt x="387743" y="873135"/>
                    <a:pt x="365045" y="863535"/>
                  </a:cubicBezTo>
                  <a:lnTo>
                    <a:pt x="306222" y="831607"/>
                  </a:lnTo>
                  <a:lnTo>
                    <a:pt x="199657" y="918924"/>
                  </a:lnTo>
                  <a:lnTo>
                    <a:pt x="150738" y="878563"/>
                  </a:lnTo>
                  <a:lnTo>
                    <a:pt x="110374" y="829641"/>
                  </a:lnTo>
                  <a:lnTo>
                    <a:pt x="196964" y="723965"/>
                  </a:lnTo>
                  <a:lnTo>
                    <a:pt x="163118" y="661607"/>
                  </a:lnTo>
                  <a:lnTo>
                    <a:pt x="141263" y="591204"/>
                  </a:lnTo>
                  <a:lnTo>
                    <a:pt x="6368" y="577812"/>
                  </a:lnTo>
                  <a:lnTo>
                    <a:pt x="0" y="514650"/>
                  </a:lnTo>
                  <a:lnTo>
                    <a:pt x="6368" y="451486"/>
                  </a:lnTo>
                  <a:lnTo>
                    <a:pt x="140939" y="438126"/>
                  </a:lnTo>
                  <a:lnTo>
                    <a:pt x="141008" y="437442"/>
                  </a:lnTo>
                  <a:cubicBezTo>
                    <a:pt x="146063" y="412741"/>
                    <a:pt x="153517" y="388915"/>
                    <a:pt x="163118" y="366217"/>
                  </a:cubicBezTo>
                  <a:lnTo>
                    <a:pt x="196483" y="304746"/>
                  </a:lnTo>
                  <a:lnTo>
                    <a:pt x="110375" y="199658"/>
                  </a:lnTo>
                  <a:lnTo>
                    <a:pt x="150738" y="150738"/>
                  </a:lnTo>
                  <a:lnTo>
                    <a:pt x="199658" y="110375"/>
                  </a:lnTo>
                  <a:lnTo>
                    <a:pt x="305140" y="196805"/>
                  </a:lnTo>
                  <a:lnTo>
                    <a:pt x="365045" y="164290"/>
                  </a:lnTo>
                  <a:cubicBezTo>
                    <a:pt x="387743" y="154689"/>
                    <a:pt x="411569" y="147234"/>
                    <a:pt x="436270" y="142180"/>
                  </a:cubicBezTo>
                  <a:lnTo>
                    <a:pt x="438022" y="142003"/>
                  </a:lnTo>
                  <a:lnTo>
                    <a:pt x="451486" y="63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7" name="椭圆 66"/>
            <p:cNvSpPr/>
            <p:nvPr/>
          </p:nvSpPr>
          <p:spPr bwMode="auto">
            <a:xfrm>
              <a:off x="7139131" y="5785360"/>
              <a:ext cx="161465" cy="161887"/>
            </a:xfrm>
            <a:prstGeom prst="ellipse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40"/>
          <p:cNvGrpSpPr/>
          <p:nvPr/>
        </p:nvGrpSpPr>
        <p:grpSpPr>
          <a:xfrm>
            <a:off x="5116708" y="2143253"/>
            <a:ext cx="912057" cy="912057"/>
            <a:chOff x="3707633" y="2308143"/>
            <a:chExt cx="912057" cy="912057"/>
          </a:xfrm>
        </p:grpSpPr>
        <p:sp>
          <p:nvSpPr>
            <p:cNvPr id="69" name="自由: 形状 26"/>
            <p:cNvSpPr/>
            <p:nvPr/>
          </p:nvSpPr>
          <p:spPr bwMode="auto">
            <a:xfrm rot="1241683">
              <a:off x="3707633" y="2308143"/>
              <a:ext cx="912057" cy="912057"/>
            </a:xfrm>
            <a:custGeom>
              <a:avLst/>
              <a:gdLst>
                <a:gd name="connsiteX0" fmla="*/ 512740 w 1029300"/>
                <a:gd name="connsiteY0" fmla="*/ 268034 h 1029300"/>
                <a:gd name="connsiteX1" fmla="*/ 266862 w 1029300"/>
                <a:gd name="connsiteY1" fmla="*/ 513912 h 1029300"/>
                <a:gd name="connsiteX2" fmla="*/ 512740 w 1029300"/>
                <a:gd name="connsiteY2" fmla="*/ 759790 h 1029300"/>
                <a:gd name="connsiteX3" fmla="*/ 758618 w 1029300"/>
                <a:gd name="connsiteY3" fmla="*/ 513912 h 1029300"/>
                <a:gd name="connsiteX4" fmla="*/ 512740 w 1029300"/>
                <a:gd name="connsiteY4" fmla="*/ 268034 h 1029300"/>
                <a:gd name="connsiteX5" fmla="*/ 514650 w 1029300"/>
                <a:gd name="connsiteY5" fmla="*/ 0 h 1029300"/>
                <a:gd name="connsiteX6" fmla="*/ 577813 w 1029300"/>
                <a:gd name="connsiteY6" fmla="*/ 6367 h 1029300"/>
                <a:gd name="connsiteX7" fmla="*/ 591361 w 1029300"/>
                <a:gd name="connsiteY7" fmla="*/ 142848 h 1029300"/>
                <a:gd name="connsiteX8" fmla="*/ 660436 w 1029300"/>
                <a:gd name="connsiteY8" fmla="*/ 164290 h 1029300"/>
                <a:gd name="connsiteX9" fmla="*/ 722638 w 1029300"/>
                <a:gd name="connsiteY9" fmla="*/ 198052 h 1029300"/>
                <a:gd name="connsiteX10" fmla="*/ 829642 w 1029300"/>
                <a:gd name="connsiteY10" fmla="*/ 110374 h 1029300"/>
                <a:gd name="connsiteX11" fmla="*/ 878563 w 1029300"/>
                <a:gd name="connsiteY11" fmla="*/ 150738 h 1029300"/>
                <a:gd name="connsiteX12" fmla="*/ 918924 w 1029300"/>
                <a:gd name="connsiteY12" fmla="*/ 199657 h 1029300"/>
                <a:gd name="connsiteX13" fmla="*/ 830519 w 1029300"/>
                <a:gd name="connsiteY13" fmla="*/ 307550 h 1029300"/>
                <a:gd name="connsiteX14" fmla="*/ 862363 w 1029300"/>
                <a:gd name="connsiteY14" fmla="*/ 366217 h 1029300"/>
                <a:gd name="connsiteX15" fmla="*/ 884472 w 1029300"/>
                <a:gd name="connsiteY15" fmla="*/ 437442 h 1029300"/>
                <a:gd name="connsiteX16" fmla="*/ 884503 w 1029300"/>
                <a:gd name="connsiteY16" fmla="*/ 437744 h 1029300"/>
                <a:gd name="connsiteX17" fmla="*/ 1022933 w 1029300"/>
                <a:gd name="connsiteY17" fmla="*/ 451486 h 1029300"/>
                <a:gd name="connsiteX18" fmla="*/ 1029300 w 1029300"/>
                <a:gd name="connsiteY18" fmla="*/ 514650 h 1029300"/>
                <a:gd name="connsiteX19" fmla="*/ 1022933 w 1029300"/>
                <a:gd name="connsiteY19" fmla="*/ 577812 h 1029300"/>
                <a:gd name="connsiteX20" fmla="*/ 884096 w 1029300"/>
                <a:gd name="connsiteY20" fmla="*/ 591595 h 1029300"/>
                <a:gd name="connsiteX21" fmla="*/ 862363 w 1029300"/>
                <a:gd name="connsiteY21" fmla="*/ 661607 h 1029300"/>
                <a:gd name="connsiteX22" fmla="*/ 830038 w 1029300"/>
                <a:gd name="connsiteY22" fmla="*/ 721162 h 1029300"/>
                <a:gd name="connsiteX23" fmla="*/ 918925 w 1029300"/>
                <a:gd name="connsiteY23" fmla="*/ 829643 h 1029300"/>
                <a:gd name="connsiteX24" fmla="*/ 878563 w 1029300"/>
                <a:gd name="connsiteY24" fmla="*/ 878563 h 1029300"/>
                <a:gd name="connsiteX25" fmla="*/ 829643 w 1029300"/>
                <a:gd name="connsiteY25" fmla="*/ 918925 h 1029300"/>
                <a:gd name="connsiteX26" fmla="*/ 721555 w 1029300"/>
                <a:gd name="connsiteY26" fmla="*/ 830360 h 1029300"/>
                <a:gd name="connsiteX27" fmla="*/ 660436 w 1029300"/>
                <a:gd name="connsiteY27" fmla="*/ 863535 h 1029300"/>
                <a:gd name="connsiteX28" fmla="*/ 591513 w 1029300"/>
                <a:gd name="connsiteY28" fmla="*/ 884930 h 1029300"/>
                <a:gd name="connsiteX29" fmla="*/ 577812 w 1029300"/>
                <a:gd name="connsiteY29" fmla="*/ 1022933 h 1029300"/>
                <a:gd name="connsiteX30" fmla="*/ 514650 w 1029300"/>
                <a:gd name="connsiteY30" fmla="*/ 1029300 h 1029300"/>
                <a:gd name="connsiteX31" fmla="*/ 451486 w 1029300"/>
                <a:gd name="connsiteY31" fmla="*/ 1022933 h 1029300"/>
                <a:gd name="connsiteX32" fmla="*/ 437874 w 1029300"/>
                <a:gd name="connsiteY32" fmla="*/ 885806 h 1029300"/>
                <a:gd name="connsiteX33" fmla="*/ 436270 w 1029300"/>
                <a:gd name="connsiteY33" fmla="*/ 885644 h 1029300"/>
                <a:gd name="connsiteX34" fmla="*/ 365045 w 1029300"/>
                <a:gd name="connsiteY34" fmla="*/ 863535 h 1029300"/>
                <a:gd name="connsiteX35" fmla="*/ 306222 w 1029300"/>
                <a:gd name="connsiteY35" fmla="*/ 831607 h 1029300"/>
                <a:gd name="connsiteX36" fmla="*/ 199657 w 1029300"/>
                <a:gd name="connsiteY36" fmla="*/ 918924 h 1029300"/>
                <a:gd name="connsiteX37" fmla="*/ 150738 w 1029300"/>
                <a:gd name="connsiteY37" fmla="*/ 878563 h 1029300"/>
                <a:gd name="connsiteX38" fmla="*/ 110374 w 1029300"/>
                <a:gd name="connsiteY38" fmla="*/ 829641 h 1029300"/>
                <a:gd name="connsiteX39" fmla="*/ 196964 w 1029300"/>
                <a:gd name="connsiteY39" fmla="*/ 723965 h 1029300"/>
                <a:gd name="connsiteX40" fmla="*/ 163118 w 1029300"/>
                <a:gd name="connsiteY40" fmla="*/ 661607 h 1029300"/>
                <a:gd name="connsiteX41" fmla="*/ 141263 w 1029300"/>
                <a:gd name="connsiteY41" fmla="*/ 591204 h 1029300"/>
                <a:gd name="connsiteX42" fmla="*/ 6368 w 1029300"/>
                <a:gd name="connsiteY42" fmla="*/ 577812 h 1029300"/>
                <a:gd name="connsiteX43" fmla="*/ 0 w 1029300"/>
                <a:gd name="connsiteY43" fmla="*/ 514650 h 1029300"/>
                <a:gd name="connsiteX44" fmla="*/ 6368 w 1029300"/>
                <a:gd name="connsiteY44" fmla="*/ 451486 h 1029300"/>
                <a:gd name="connsiteX45" fmla="*/ 140939 w 1029300"/>
                <a:gd name="connsiteY45" fmla="*/ 438126 h 1029300"/>
                <a:gd name="connsiteX46" fmla="*/ 141008 w 1029300"/>
                <a:gd name="connsiteY46" fmla="*/ 437442 h 1029300"/>
                <a:gd name="connsiteX47" fmla="*/ 163118 w 1029300"/>
                <a:gd name="connsiteY47" fmla="*/ 366217 h 1029300"/>
                <a:gd name="connsiteX48" fmla="*/ 196483 w 1029300"/>
                <a:gd name="connsiteY48" fmla="*/ 304746 h 1029300"/>
                <a:gd name="connsiteX49" fmla="*/ 110375 w 1029300"/>
                <a:gd name="connsiteY49" fmla="*/ 199658 h 1029300"/>
                <a:gd name="connsiteX50" fmla="*/ 150738 w 1029300"/>
                <a:gd name="connsiteY50" fmla="*/ 150738 h 1029300"/>
                <a:gd name="connsiteX51" fmla="*/ 199658 w 1029300"/>
                <a:gd name="connsiteY51" fmla="*/ 110375 h 1029300"/>
                <a:gd name="connsiteX52" fmla="*/ 305140 w 1029300"/>
                <a:gd name="connsiteY52" fmla="*/ 196805 h 1029300"/>
                <a:gd name="connsiteX53" fmla="*/ 365045 w 1029300"/>
                <a:gd name="connsiteY53" fmla="*/ 164290 h 1029300"/>
                <a:gd name="connsiteX54" fmla="*/ 436270 w 1029300"/>
                <a:gd name="connsiteY54" fmla="*/ 142180 h 1029300"/>
                <a:gd name="connsiteX55" fmla="*/ 438022 w 1029300"/>
                <a:gd name="connsiteY55" fmla="*/ 142003 h 1029300"/>
                <a:gd name="connsiteX56" fmla="*/ 451486 w 1029300"/>
                <a:gd name="connsiteY56" fmla="*/ 6368 h 10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29300" h="1029300">
                  <a:moveTo>
                    <a:pt x="512740" y="268034"/>
                  </a:moveTo>
                  <a:cubicBezTo>
                    <a:pt x="376945" y="268034"/>
                    <a:pt x="266862" y="378117"/>
                    <a:pt x="266862" y="513912"/>
                  </a:cubicBezTo>
                  <a:cubicBezTo>
                    <a:pt x="266862" y="649707"/>
                    <a:pt x="376945" y="759790"/>
                    <a:pt x="512740" y="759790"/>
                  </a:cubicBezTo>
                  <a:cubicBezTo>
                    <a:pt x="648535" y="759790"/>
                    <a:pt x="758618" y="649707"/>
                    <a:pt x="758618" y="513912"/>
                  </a:cubicBezTo>
                  <a:cubicBezTo>
                    <a:pt x="758618" y="378117"/>
                    <a:pt x="648535" y="268034"/>
                    <a:pt x="512740" y="268034"/>
                  </a:cubicBezTo>
                  <a:close/>
                  <a:moveTo>
                    <a:pt x="514650" y="0"/>
                  </a:moveTo>
                  <a:lnTo>
                    <a:pt x="577813" y="6367"/>
                  </a:lnTo>
                  <a:lnTo>
                    <a:pt x="591361" y="142848"/>
                  </a:lnTo>
                  <a:lnTo>
                    <a:pt x="660436" y="164290"/>
                  </a:lnTo>
                  <a:lnTo>
                    <a:pt x="722638" y="198052"/>
                  </a:lnTo>
                  <a:lnTo>
                    <a:pt x="829642" y="110374"/>
                  </a:lnTo>
                  <a:lnTo>
                    <a:pt x="878563" y="150738"/>
                  </a:lnTo>
                  <a:lnTo>
                    <a:pt x="918924" y="199657"/>
                  </a:lnTo>
                  <a:lnTo>
                    <a:pt x="830519" y="307550"/>
                  </a:lnTo>
                  <a:lnTo>
                    <a:pt x="862363" y="366217"/>
                  </a:lnTo>
                  <a:cubicBezTo>
                    <a:pt x="871963" y="388915"/>
                    <a:pt x="879418" y="412741"/>
                    <a:pt x="884472" y="437442"/>
                  </a:cubicBezTo>
                  <a:lnTo>
                    <a:pt x="884503" y="437744"/>
                  </a:lnTo>
                  <a:lnTo>
                    <a:pt x="1022933" y="451486"/>
                  </a:lnTo>
                  <a:lnTo>
                    <a:pt x="1029300" y="514650"/>
                  </a:lnTo>
                  <a:lnTo>
                    <a:pt x="1022933" y="577812"/>
                  </a:lnTo>
                  <a:lnTo>
                    <a:pt x="884096" y="591595"/>
                  </a:lnTo>
                  <a:lnTo>
                    <a:pt x="862363" y="661607"/>
                  </a:lnTo>
                  <a:lnTo>
                    <a:pt x="830038" y="721162"/>
                  </a:lnTo>
                  <a:lnTo>
                    <a:pt x="918925" y="829643"/>
                  </a:lnTo>
                  <a:lnTo>
                    <a:pt x="878563" y="878563"/>
                  </a:lnTo>
                  <a:lnTo>
                    <a:pt x="829643" y="918925"/>
                  </a:lnTo>
                  <a:lnTo>
                    <a:pt x="721555" y="830360"/>
                  </a:lnTo>
                  <a:lnTo>
                    <a:pt x="660436" y="863535"/>
                  </a:lnTo>
                  <a:lnTo>
                    <a:pt x="591513" y="884930"/>
                  </a:lnTo>
                  <a:lnTo>
                    <a:pt x="577812" y="1022933"/>
                  </a:lnTo>
                  <a:lnTo>
                    <a:pt x="514650" y="1029300"/>
                  </a:lnTo>
                  <a:lnTo>
                    <a:pt x="451486" y="1022933"/>
                  </a:lnTo>
                  <a:lnTo>
                    <a:pt x="437874" y="885806"/>
                  </a:lnTo>
                  <a:lnTo>
                    <a:pt x="436270" y="885644"/>
                  </a:lnTo>
                  <a:cubicBezTo>
                    <a:pt x="411569" y="880590"/>
                    <a:pt x="387743" y="873135"/>
                    <a:pt x="365045" y="863535"/>
                  </a:cubicBezTo>
                  <a:lnTo>
                    <a:pt x="306222" y="831607"/>
                  </a:lnTo>
                  <a:lnTo>
                    <a:pt x="199657" y="918924"/>
                  </a:lnTo>
                  <a:lnTo>
                    <a:pt x="150738" y="878563"/>
                  </a:lnTo>
                  <a:lnTo>
                    <a:pt x="110374" y="829641"/>
                  </a:lnTo>
                  <a:lnTo>
                    <a:pt x="196964" y="723965"/>
                  </a:lnTo>
                  <a:lnTo>
                    <a:pt x="163118" y="661607"/>
                  </a:lnTo>
                  <a:lnTo>
                    <a:pt x="141263" y="591204"/>
                  </a:lnTo>
                  <a:lnTo>
                    <a:pt x="6368" y="577812"/>
                  </a:lnTo>
                  <a:lnTo>
                    <a:pt x="0" y="514650"/>
                  </a:lnTo>
                  <a:lnTo>
                    <a:pt x="6368" y="451486"/>
                  </a:lnTo>
                  <a:lnTo>
                    <a:pt x="140939" y="438126"/>
                  </a:lnTo>
                  <a:lnTo>
                    <a:pt x="141008" y="437442"/>
                  </a:lnTo>
                  <a:cubicBezTo>
                    <a:pt x="146063" y="412741"/>
                    <a:pt x="153517" y="388915"/>
                    <a:pt x="163118" y="366217"/>
                  </a:cubicBezTo>
                  <a:lnTo>
                    <a:pt x="196483" y="304746"/>
                  </a:lnTo>
                  <a:lnTo>
                    <a:pt x="110375" y="199658"/>
                  </a:lnTo>
                  <a:lnTo>
                    <a:pt x="150738" y="150738"/>
                  </a:lnTo>
                  <a:lnTo>
                    <a:pt x="199658" y="110375"/>
                  </a:lnTo>
                  <a:lnTo>
                    <a:pt x="305140" y="196805"/>
                  </a:lnTo>
                  <a:lnTo>
                    <a:pt x="365045" y="164290"/>
                  </a:lnTo>
                  <a:cubicBezTo>
                    <a:pt x="387743" y="154689"/>
                    <a:pt x="411569" y="147234"/>
                    <a:pt x="436270" y="142180"/>
                  </a:cubicBezTo>
                  <a:lnTo>
                    <a:pt x="438022" y="142003"/>
                  </a:lnTo>
                  <a:lnTo>
                    <a:pt x="451486" y="6368"/>
                  </a:lnTo>
                  <a:close/>
                </a:path>
              </a:pathLst>
            </a:custGeom>
            <a:solidFill>
              <a:srgbClr val="D4D4D4">
                <a:alpha val="58000"/>
              </a:srgb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042533" y="2642727"/>
              <a:ext cx="242257" cy="242889"/>
            </a:xfrm>
            <a:prstGeom prst="ellipse">
              <a:avLst/>
            </a:prstGeom>
            <a:solidFill>
              <a:srgbClr val="D4D4D4">
                <a:alpha val="58000"/>
              </a:srgb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1" name="椭圆 70"/>
          <p:cNvSpPr/>
          <p:nvPr/>
        </p:nvSpPr>
        <p:spPr bwMode="auto">
          <a:xfrm>
            <a:off x="5385670" y="1503480"/>
            <a:ext cx="108000" cy="108000"/>
          </a:xfrm>
          <a:prstGeom prst="ellipse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2" name="组合 66"/>
          <p:cNvGrpSpPr/>
          <p:nvPr/>
        </p:nvGrpSpPr>
        <p:grpSpPr>
          <a:xfrm>
            <a:off x="9058801" y="5047048"/>
            <a:ext cx="735310" cy="735310"/>
            <a:chOff x="5566658" y="2857449"/>
            <a:chExt cx="1668667" cy="1668667"/>
          </a:xfrm>
        </p:grpSpPr>
        <p:sp>
          <p:nvSpPr>
            <p:cNvPr id="73" name="自由: 形状 60"/>
            <p:cNvSpPr/>
            <p:nvPr/>
          </p:nvSpPr>
          <p:spPr bwMode="auto">
            <a:xfrm rot="20708852">
              <a:off x="5919282" y="3266720"/>
              <a:ext cx="968131" cy="928662"/>
            </a:xfrm>
            <a:custGeom>
              <a:avLst/>
              <a:gdLst>
                <a:gd name="connsiteX0" fmla="*/ 750116 w 1021307"/>
                <a:gd name="connsiteY0" fmla="*/ 546124 h 979669"/>
                <a:gd name="connsiteX1" fmla="*/ 756631 w 1021307"/>
                <a:gd name="connsiteY1" fmla="*/ 507298 h 979669"/>
                <a:gd name="connsiteX2" fmla="*/ 755355 w 1021307"/>
                <a:gd name="connsiteY2" fmla="*/ 458818 h 979669"/>
                <a:gd name="connsiteX3" fmla="*/ 748041 w 1021307"/>
                <a:gd name="connsiteY3" fmla="*/ 426510 h 979669"/>
                <a:gd name="connsiteX4" fmla="*/ 1021307 w 1021307"/>
                <a:gd name="connsiteY4" fmla="*/ 426511 h 979669"/>
                <a:gd name="connsiteX5" fmla="*/ 1021307 w 1021307"/>
                <a:gd name="connsiteY5" fmla="*/ 546123 h 979669"/>
                <a:gd name="connsiteX6" fmla="*/ 577864 w 1021307"/>
                <a:gd name="connsiteY6" fmla="*/ 249935 h 979669"/>
                <a:gd name="connsiteX7" fmla="*/ 716400 w 1021307"/>
                <a:gd name="connsiteY7" fmla="*/ 9985 h 979669"/>
                <a:gd name="connsiteX8" fmla="*/ 819987 w 1021307"/>
                <a:gd name="connsiteY8" fmla="*/ 69791 h 979669"/>
                <a:gd name="connsiteX9" fmla="*/ 680744 w 1021307"/>
                <a:gd name="connsiteY9" fmla="*/ 310967 h 979669"/>
                <a:gd name="connsiteX10" fmla="*/ 657683 w 1021307"/>
                <a:gd name="connsiteY10" fmla="*/ 289645 h 979669"/>
                <a:gd name="connsiteX11" fmla="*/ 616336 w 1021307"/>
                <a:gd name="connsiteY11" fmla="*/ 264300 h 979669"/>
                <a:gd name="connsiteX12" fmla="*/ 334132 w 1021307"/>
                <a:gd name="connsiteY12" fmla="*/ 308117 h 979669"/>
                <a:gd name="connsiteX13" fmla="*/ 192522 w 1021307"/>
                <a:gd name="connsiteY13" fmla="*/ 59134 h 979669"/>
                <a:gd name="connsiteX14" fmla="*/ 296494 w 1021307"/>
                <a:gd name="connsiteY14" fmla="*/ 0 h 979669"/>
                <a:gd name="connsiteX15" fmla="*/ 438204 w 1021307"/>
                <a:gd name="connsiteY15" fmla="*/ 249158 h 979669"/>
                <a:gd name="connsiteX16" fmla="*/ 427169 w 1021307"/>
                <a:gd name="connsiteY16" fmla="*/ 251657 h 979669"/>
                <a:gd name="connsiteX17" fmla="*/ 380824 w 1021307"/>
                <a:gd name="connsiteY17" fmla="*/ 272527 h 979669"/>
                <a:gd name="connsiteX18" fmla="*/ 339578 w 1021307"/>
                <a:gd name="connsiteY18" fmla="*/ 302227 h 979669"/>
                <a:gd name="connsiteX19" fmla="*/ 716080 w 1021307"/>
                <a:gd name="connsiteY19" fmla="*/ 979669 h 979669"/>
                <a:gd name="connsiteX20" fmla="*/ 574371 w 1021307"/>
                <a:gd name="connsiteY20" fmla="*/ 730512 h 979669"/>
                <a:gd name="connsiteX21" fmla="*/ 585406 w 1021307"/>
                <a:gd name="connsiteY21" fmla="*/ 728014 h 979669"/>
                <a:gd name="connsiteX22" fmla="*/ 631750 w 1021307"/>
                <a:gd name="connsiteY22" fmla="*/ 707143 h 979669"/>
                <a:gd name="connsiteX23" fmla="*/ 672997 w 1021307"/>
                <a:gd name="connsiteY23" fmla="*/ 677443 h 979669"/>
                <a:gd name="connsiteX24" fmla="*/ 678443 w 1021307"/>
                <a:gd name="connsiteY24" fmla="*/ 671553 h 979669"/>
                <a:gd name="connsiteX25" fmla="*/ 820052 w 1021307"/>
                <a:gd name="connsiteY25" fmla="*/ 920534 h 979669"/>
                <a:gd name="connsiteX26" fmla="*/ 0 w 1021307"/>
                <a:gd name="connsiteY26" fmla="*/ 546123 h 979669"/>
                <a:gd name="connsiteX27" fmla="*/ 0 w 1021307"/>
                <a:gd name="connsiteY27" fmla="*/ 426511 h 979669"/>
                <a:gd name="connsiteX28" fmla="*/ 263639 w 1021307"/>
                <a:gd name="connsiteY28" fmla="*/ 426510 h 979669"/>
                <a:gd name="connsiteX29" fmla="*/ 255944 w 1021307"/>
                <a:gd name="connsiteY29" fmla="*/ 472372 h 979669"/>
                <a:gd name="connsiteX30" fmla="*/ 257220 w 1021307"/>
                <a:gd name="connsiteY30" fmla="*/ 520852 h 979669"/>
                <a:gd name="connsiteX31" fmla="*/ 262941 w 1021307"/>
                <a:gd name="connsiteY31" fmla="*/ 546123 h 979669"/>
                <a:gd name="connsiteX32" fmla="*/ 194718 w 1021307"/>
                <a:gd name="connsiteY32" fmla="*/ 913565 h 979669"/>
                <a:gd name="connsiteX33" fmla="*/ 334606 w 1021307"/>
                <a:gd name="connsiteY33" fmla="*/ 671269 h 979669"/>
                <a:gd name="connsiteX34" fmla="*/ 354892 w 1021307"/>
                <a:gd name="connsiteY34" fmla="*/ 690025 h 979669"/>
                <a:gd name="connsiteX35" fmla="*/ 396239 w 1021307"/>
                <a:gd name="connsiteY35" fmla="*/ 715370 h 979669"/>
                <a:gd name="connsiteX36" fmla="*/ 438213 w 1021307"/>
                <a:gd name="connsiteY36" fmla="*/ 731043 h 979669"/>
                <a:gd name="connsiteX37" fmla="*/ 298305 w 1021307"/>
                <a:gd name="connsiteY37" fmla="*/ 973371 h 97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1307" h="979669">
                  <a:moveTo>
                    <a:pt x="750116" y="546124"/>
                  </a:moveTo>
                  <a:lnTo>
                    <a:pt x="756631" y="507298"/>
                  </a:lnTo>
                  <a:cubicBezTo>
                    <a:pt x="757766" y="491228"/>
                    <a:pt x="757361" y="474991"/>
                    <a:pt x="755355" y="458818"/>
                  </a:cubicBezTo>
                  <a:lnTo>
                    <a:pt x="748041" y="426510"/>
                  </a:lnTo>
                  <a:lnTo>
                    <a:pt x="1021307" y="426511"/>
                  </a:lnTo>
                  <a:lnTo>
                    <a:pt x="1021307" y="546123"/>
                  </a:lnTo>
                  <a:close/>
                  <a:moveTo>
                    <a:pt x="577864" y="249935"/>
                  </a:moveTo>
                  <a:lnTo>
                    <a:pt x="716400" y="9985"/>
                  </a:lnTo>
                  <a:lnTo>
                    <a:pt x="819987" y="69791"/>
                  </a:lnTo>
                  <a:lnTo>
                    <a:pt x="680744" y="310967"/>
                  </a:lnTo>
                  <a:lnTo>
                    <a:pt x="657683" y="289645"/>
                  </a:lnTo>
                  <a:cubicBezTo>
                    <a:pt x="644679" y="279821"/>
                    <a:pt x="630820" y="271351"/>
                    <a:pt x="616336" y="264300"/>
                  </a:cubicBezTo>
                  <a:close/>
                  <a:moveTo>
                    <a:pt x="334132" y="308117"/>
                  </a:moveTo>
                  <a:lnTo>
                    <a:pt x="192522" y="59134"/>
                  </a:lnTo>
                  <a:lnTo>
                    <a:pt x="296494" y="0"/>
                  </a:lnTo>
                  <a:lnTo>
                    <a:pt x="438204" y="249158"/>
                  </a:lnTo>
                  <a:lnTo>
                    <a:pt x="427169" y="251657"/>
                  </a:lnTo>
                  <a:cubicBezTo>
                    <a:pt x="411351" y="256929"/>
                    <a:pt x="395827" y="263865"/>
                    <a:pt x="380824" y="272527"/>
                  </a:cubicBezTo>
                  <a:cubicBezTo>
                    <a:pt x="365822" y="281188"/>
                    <a:pt x="352053" y="291165"/>
                    <a:pt x="339578" y="302227"/>
                  </a:cubicBezTo>
                  <a:close/>
                  <a:moveTo>
                    <a:pt x="716080" y="979669"/>
                  </a:moveTo>
                  <a:lnTo>
                    <a:pt x="574371" y="730512"/>
                  </a:lnTo>
                  <a:lnTo>
                    <a:pt x="585406" y="728014"/>
                  </a:lnTo>
                  <a:cubicBezTo>
                    <a:pt x="601224" y="722741"/>
                    <a:pt x="616748" y="715805"/>
                    <a:pt x="631750" y="707143"/>
                  </a:cubicBezTo>
                  <a:cubicBezTo>
                    <a:pt x="646753" y="698482"/>
                    <a:pt x="660522" y="688506"/>
                    <a:pt x="672997" y="677443"/>
                  </a:cubicBezTo>
                  <a:lnTo>
                    <a:pt x="678443" y="671553"/>
                  </a:lnTo>
                  <a:lnTo>
                    <a:pt x="820052" y="920534"/>
                  </a:lnTo>
                  <a:close/>
                  <a:moveTo>
                    <a:pt x="0" y="546123"/>
                  </a:moveTo>
                  <a:lnTo>
                    <a:pt x="0" y="426511"/>
                  </a:lnTo>
                  <a:lnTo>
                    <a:pt x="263639" y="426510"/>
                  </a:lnTo>
                  <a:lnTo>
                    <a:pt x="255944" y="472372"/>
                  </a:lnTo>
                  <a:cubicBezTo>
                    <a:pt x="254808" y="488442"/>
                    <a:pt x="255213" y="504679"/>
                    <a:pt x="257220" y="520852"/>
                  </a:cubicBezTo>
                  <a:lnTo>
                    <a:pt x="262941" y="546123"/>
                  </a:lnTo>
                  <a:close/>
                  <a:moveTo>
                    <a:pt x="194718" y="913565"/>
                  </a:moveTo>
                  <a:lnTo>
                    <a:pt x="334606" y="671269"/>
                  </a:lnTo>
                  <a:lnTo>
                    <a:pt x="354892" y="690025"/>
                  </a:lnTo>
                  <a:cubicBezTo>
                    <a:pt x="367895" y="699850"/>
                    <a:pt x="381754" y="708319"/>
                    <a:pt x="396239" y="715370"/>
                  </a:cubicBezTo>
                  <a:lnTo>
                    <a:pt x="438213" y="731043"/>
                  </a:lnTo>
                  <a:lnTo>
                    <a:pt x="298305" y="97337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自由: 形状 14"/>
            <p:cNvSpPr/>
            <p:nvPr/>
          </p:nvSpPr>
          <p:spPr bwMode="auto">
            <a:xfrm rot="21227218">
              <a:off x="5566658" y="2857449"/>
              <a:ext cx="1668667" cy="1668667"/>
            </a:xfrm>
            <a:custGeom>
              <a:avLst/>
              <a:gdLst>
                <a:gd name="connsiteX0" fmla="*/ 644577 w 1289152"/>
                <a:gd name="connsiteY0" fmla="*/ 295287 h 1289152"/>
                <a:gd name="connsiteX1" fmla="*/ 295287 w 1289152"/>
                <a:gd name="connsiteY1" fmla="*/ 644577 h 1289152"/>
                <a:gd name="connsiteX2" fmla="*/ 644577 w 1289152"/>
                <a:gd name="connsiteY2" fmla="*/ 993867 h 1289152"/>
                <a:gd name="connsiteX3" fmla="*/ 993867 w 1289152"/>
                <a:gd name="connsiteY3" fmla="*/ 644577 h 1289152"/>
                <a:gd name="connsiteX4" fmla="*/ 644577 w 1289152"/>
                <a:gd name="connsiteY4" fmla="*/ 295287 h 1289152"/>
                <a:gd name="connsiteX5" fmla="*/ 644576 w 1289152"/>
                <a:gd name="connsiteY5" fmla="*/ 0 h 1289152"/>
                <a:gd name="connsiteX6" fmla="*/ 705359 w 1289152"/>
                <a:gd name="connsiteY6" fmla="*/ 3069 h 1289152"/>
                <a:gd name="connsiteX7" fmla="*/ 737134 w 1289152"/>
                <a:gd name="connsiteY7" fmla="*/ 139436 h 1289152"/>
                <a:gd name="connsiteX8" fmla="*/ 748261 w 1289152"/>
                <a:gd name="connsiteY8" fmla="*/ 140558 h 1289152"/>
                <a:gd name="connsiteX9" fmla="*/ 764081 w 1289152"/>
                <a:gd name="connsiteY9" fmla="*/ 145469 h 1289152"/>
                <a:gd name="connsiteX10" fmla="*/ 847375 w 1289152"/>
                <a:gd name="connsiteY10" fmla="*/ 33050 h 1289152"/>
                <a:gd name="connsiteX11" fmla="*/ 895474 w 1289152"/>
                <a:gd name="connsiteY11" fmla="*/ 50654 h 1289152"/>
                <a:gd name="connsiteX12" fmla="*/ 951820 w 1289152"/>
                <a:gd name="connsiteY12" fmla="*/ 77798 h 1289152"/>
                <a:gd name="connsiteX13" fmla="*/ 960182 w 1289152"/>
                <a:gd name="connsiteY13" fmla="*/ 82877 h 1289152"/>
                <a:gd name="connsiteX14" fmla="*/ 934157 w 1289152"/>
                <a:gd name="connsiteY14" fmla="*/ 219565 h 1289152"/>
                <a:gd name="connsiteX15" fmla="*/ 949121 w 1289152"/>
                <a:gd name="connsiteY15" fmla="*/ 231911 h 1289152"/>
                <a:gd name="connsiteX16" fmla="*/ 1068625 w 1289152"/>
                <a:gd name="connsiteY16" fmla="*/ 159949 h 1289152"/>
                <a:gd name="connsiteX17" fmla="*/ 1100361 w 1289152"/>
                <a:gd name="connsiteY17" fmla="*/ 188792 h 1289152"/>
                <a:gd name="connsiteX18" fmla="*/ 1141963 w 1289152"/>
                <a:gd name="connsiteY18" fmla="*/ 234567 h 1289152"/>
                <a:gd name="connsiteX19" fmla="*/ 1155574 w 1289152"/>
                <a:gd name="connsiteY19" fmla="*/ 252769 h 1289152"/>
                <a:gd name="connsiteX20" fmla="*/ 1077120 w 1289152"/>
                <a:gd name="connsiteY20" fmla="*/ 367866 h 1289152"/>
                <a:gd name="connsiteX21" fmla="*/ 1081015 w 1289152"/>
                <a:gd name="connsiteY21" fmla="*/ 375042 h 1289152"/>
                <a:gd name="connsiteX22" fmla="*/ 1218389 w 1289152"/>
                <a:gd name="connsiteY22" fmla="*/ 351935 h 1289152"/>
                <a:gd name="connsiteX23" fmla="*/ 1238499 w 1289152"/>
                <a:gd name="connsiteY23" fmla="*/ 393678 h 1289152"/>
                <a:gd name="connsiteX24" fmla="*/ 1260174 w 1289152"/>
                <a:gd name="connsiteY24" fmla="*/ 452899 h 1289152"/>
                <a:gd name="connsiteX25" fmla="*/ 1265453 w 1289152"/>
                <a:gd name="connsiteY25" fmla="*/ 473430 h 1289152"/>
                <a:gd name="connsiteX26" fmla="*/ 1149450 w 1289152"/>
                <a:gd name="connsiteY26" fmla="*/ 549361 h 1289152"/>
                <a:gd name="connsiteX27" fmla="*/ 1149606 w 1289152"/>
                <a:gd name="connsiteY27" fmla="*/ 550909 h 1289152"/>
                <a:gd name="connsiteX28" fmla="*/ 1285839 w 1289152"/>
                <a:gd name="connsiteY28" fmla="*/ 578954 h 1289152"/>
                <a:gd name="connsiteX29" fmla="*/ 1289152 w 1289152"/>
                <a:gd name="connsiteY29" fmla="*/ 644576 h 1289152"/>
                <a:gd name="connsiteX30" fmla="*/ 1285839 w 1289152"/>
                <a:gd name="connsiteY30" fmla="*/ 710198 h 1289152"/>
                <a:gd name="connsiteX31" fmla="*/ 1149607 w 1289152"/>
                <a:gd name="connsiteY31" fmla="*/ 738242 h 1289152"/>
                <a:gd name="connsiteX32" fmla="*/ 1149450 w 1289152"/>
                <a:gd name="connsiteY32" fmla="*/ 739791 h 1289152"/>
                <a:gd name="connsiteX33" fmla="*/ 1265453 w 1289152"/>
                <a:gd name="connsiteY33" fmla="*/ 815721 h 1289152"/>
                <a:gd name="connsiteX34" fmla="*/ 1260174 w 1289152"/>
                <a:gd name="connsiteY34" fmla="*/ 836254 h 1289152"/>
                <a:gd name="connsiteX35" fmla="*/ 1238499 w 1289152"/>
                <a:gd name="connsiteY35" fmla="*/ 895474 h 1289152"/>
                <a:gd name="connsiteX36" fmla="*/ 1218390 w 1289152"/>
                <a:gd name="connsiteY36" fmla="*/ 937217 h 1289152"/>
                <a:gd name="connsiteX37" fmla="*/ 1081017 w 1289152"/>
                <a:gd name="connsiteY37" fmla="*/ 914110 h 1289152"/>
                <a:gd name="connsiteX38" fmla="*/ 1077121 w 1289152"/>
                <a:gd name="connsiteY38" fmla="*/ 921286 h 1289152"/>
                <a:gd name="connsiteX39" fmla="*/ 1155575 w 1289152"/>
                <a:gd name="connsiteY39" fmla="*/ 1036384 h 1289152"/>
                <a:gd name="connsiteX40" fmla="*/ 1141963 w 1289152"/>
                <a:gd name="connsiteY40" fmla="*/ 1054587 h 1289152"/>
                <a:gd name="connsiteX41" fmla="*/ 1100361 w 1289152"/>
                <a:gd name="connsiteY41" fmla="*/ 1100361 h 1289152"/>
                <a:gd name="connsiteX42" fmla="*/ 1068626 w 1289152"/>
                <a:gd name="connsiteY42" fmla="*/ 1129203 h 1289152"/>
                <a:gd name="connsiteX43" fmla="*/ 949123 w 1289152"/>
                <a:gd name="connsiteY43" fmla="*/ 1057242 h 1289152"/>
                <a:gd name="connsiteX44" fmla="*/ 934158 w 1289152"/>
                <a:gd name="connsiteY44" fmla="*/ 1069589 h 1289152"/>
                <a:gd name="connsiteX45" fmla="*/ 960182 w 1289152"/>
                <a:gd name="connsiteY45" fmla="*/ 1206275 h 1289152"/>
                <a:gd name="connsiteX46" fmla="*/ 951820 w 1289152"/>
                <a:gd name="connsiteY46" fmla="*/ 1211356 h 1289152"/>
                <a:gd name="connsiteX47" fmla="*/ 895474 w 1289152"/>
                <a:gd name="connsiteY47" fmla="*/ 1238499 h 1289152"/>
                <a:gd name="connsiteX48" fmla="*/ 847376 w 1289152"/>
                <a:gd name="connsiteY48" fmla="*/ 1256103 h 1289152"/>
                <a:gd name="connsiteX49" fmla="*/ 764083 w 1289152"/>
                <a:gd name="connsiteY49" fmla="*/ 1143685 h 1289152"/>
                <a:gd name="connsiteX50" fmla="*/ 748261 w 1289152"/>
                <a:gd name="connsiteY50" fmla="*/ 1148596 h 1289152"/>
                <a:gd name="connsiteX51" fmla="*/ 737134 w 1289152"/>
                <a:gd name="connsiteY51" fmla="*/ 1149718 h 1289152"/>
                <a:gd name="connsiteX52" fmla="*/ 705358 w 1289152"/>
                <a:gd name="connsiteY52" fmla="*/ 1286083 h 1289152"/>
                <a:gd name="connsiteX53" fmla="*/ 644576 w 1289152"/>
                <a:gd name="connsiteY53" fmla="*/ 1289152 h 1289152"/>
                <a:gd name="connsiteX54" fmla="*/ 583795 w 1289152"/>
                <a:gd name="connsiteY54" fmla="*/ 1286083 h 1289152"/>
                <a:gd name="connsiteX55" fmla="*/ 552018 w 1289152"/>
                <a:gd name="connsiteY55" fmla="*/ 1149718 h 1289152"/>
                <a:gd name="connsiteX56" fmla="*/ 540893 w 1289152"/>
                <a:gd name="connsiteY56" fmla="*/ 1148596 h 1289152"/>
                <a:gd name="connsiteX57" fmla="*/ 525070 w 1289152"/>
                <a:gd name="connsiteY57" fmla="*/ 1143684 h 1289152"/>
                <a:gd name="connsiteX58" fmla="*/ 441777 w 1289152"/>
                <a:gd name="connsiteY58" fmla="*/ 1256103 h 1289152"/>
                <a:gd name="connsiteX59" fmla="*/ 393678 w 1289152"/>
                <a:gd name="connsiteY59" fmla="*/ 1238499 h 1289152"/>
                <a:gd name="connsiteX60" fmla="*/ 337333 w 1289152"/>
                <a:gd name="connsiteY60" fmla="*/ 1211356 h 1289152"/>
                <a:gd name="connsiteX61" fmla="*/ 328971 w 1289152"/>
                <a:gd name="connsiteY61" fmla="*/ 1206275 h 1289152"/>
                <a:gd name="connsiteX62" fmla="*/ 354995 w 1289152"/>
                <a:gd name="connsiteY62" fmla="*/ 1069587 h 1289152"/>
                <a:gd name="connsiteX63" fmla="*/ 340032 w 1289152"/>
                <a:gd name="connsiteY63" fmla="*/ 1057241 h 1289152"/>
                <a:gd name="connsiteX64" fmla="*/ 220528 w 1289152"/>
                <a:gd name="connsiteY64" fmla="*/ 1129203 h 1289152"/>
                <a:gd name="connsiteX65" fmla="*/ 188793 w 1289152"/>
                <a:gd name="connsiteY65" fmla="*/ 1100361 h 1289152"/>
                <a:gd name="connsiteX66" fmla="*/ 147191 w 1289152"/>
                <a:gd name="connsiteY66" fmla="*/ 1054587 h 1289152"/>
                <a:gd name="connsiteX67" fmla="*/ 133578 w 1289152"/>
                <a:gd name="connsiteY67" fmla="*/ 1036384 h 1289152"/>
                <a:gd name="connsiteX68" fmla="*/ 212032 w 1289152"/>
                <a:gd name="connsiteY68" fmla="*/ 921284 h 1289152"/>
                <a:gd name="connsiteX69" fmla="*/ 208138 w 1289152"/>
                <a:gd name="connsiteY69" fmla="*/ 914109 h 1289152"/>
                <a:gd name="connsiteX70" fmla="*/ 70762 w 1289152"/>
                <a:gd name="connsiteY70" fmla="*/ 937216 h 1289152"/>
                <a:gd name="connsiteX71" fmla="*/ 50654 w 1289152"/>
                <a:gd name="connsiteY71" fmla="*/ 895474 h 1289152"/>
                <a:gd name="connsiteX72" fmla="*/ 28979 w 1289152"/>
                <a:gd name="connsiteY72" fmla="*/ 836254 h 1289152"/>
                <a:gd name="connsiteX73" fmla="*/ 23700 w 1289152"/>
                <a:gd name="connsiteY73" fmla="*/ 815721 h 1289152"/>
                <a:gd name="connsiteX74" fmla="*/ 139704 w 1289152"/>
                <a:gd name="connsiteY74" fmla="*/ 739789 h 1289152"/>
                <a:gd name="connsiteX75" fmla="*/ 139549 w 1289152"/>
                <a:gd name="connsiteY75" fmla="*/ 738243 h 1289152"/>
                <a:gd name="connsiteX76" fmla="*/ 3313 w 1289152"/>
                <a:gd name="connsiteY76" fmla="*/ 710198 h 1289152"/>
                <a:gd name="connsiteX77" fmla="*/ 0 w 1289152"/>
                <a:gd name="connsiteY77" fmla="*/ 644576 h 1289152"/>
                <a:gd name="connsiteX78" fmla="*/ 3313 w 1289152"/>
                <a:gd name="connsiteY78" fmla="*/ 578953 h 1289152"/>
                <a:gd name="connsiteX79" fmla="*/ 139549 w 1289152"/>
                <a:gd name="connsiteY79" fmla="*/ 550909 h 1289152"/>
                <a:gd name="connsiteX80" fmla="*/ 139705 w 1289152"/>
                <a:gd name="connsiteY80" fmla="*/ 549362 h 1289152"/>
                <a:gd name="connsiteX81" fmla="*/ 23701 w 1289152"/>
                <a:gd name="connsiteY81" fmla="*/ 473430 h 1289152"/>
                <a:gd name="connsiteX82" fmla="*/ 28979 w 1289152"/>
                <a:gd name="connsiteY82" fmla="*/ 452899 h 1289152"/>
                <a:gd name="connsiteX83" fmla="*/ 50654 w 1289152"/>
                <a:gd name="connsiteY83" fmla="*/ 393678 h 1289152"/>
                <a:gd name="connsiteX84" fmla="*/ 70763 w 1289152"/>
                <a:gd name="connsiteY84" fmla="*/ 351935 h 1289152"/>
                <a:gd name="connsiteX85" fmla="*/ 208140 w 1289152"/>
                <a:gd name="connsiteY85" fmla="*/ 375042 h 1289152"/>
                <a:gd name="connsiteX86" fmla="*/ 212033 w 1289152"/>
                <a:gd name="connsiteY86" fmla="*/ 367868 h 1289152"/>
                <a:gd name="connsiteX87" fmla="*/ 133579 w 1289152"/>
                <a:gd name="connsiteY87" fmla="*/ 252769 h 1289152"/>
                <a:gd name="connsiteX88" fmla="*/ 147191 w 1289152"/>
                <a:gd name="connsiteY88" fmla="*/ 234567 h 1289152"/>
                <a:gd name="connsiteX89" fmla="*/ 188793 w 1289152"/>
                <a:gd name="connsiteY89" fmla="*/ 188792 h 1289152"/>
                <a:gd name="connsiteX90" fmla="*/ 220528 w 1289152"/>
                <a:gd name="connsiteY90" fmla="*/ 159949 h 1289152"/>
                <a:gd name="connsiteX91" fmla="*/ 340034 w 1289152"/>
                <a:gd name="connsiteY91" fmla="*/ 231913 h 1289152"/>
                <a:gd name="connsiteX92" fmla="*/ 354995 w 1289152"/>
                <a:gd name="connsiteY92" fmla="*/ 219567 h 1289152"/>
                <a:gd name="connsiteX93" fmla="*/ 328971 w 1289152"/>
                <a:gd name="connsiteY93" fmla="*/ 82878 h 1289152"/>
                <a:gd name="connsiteX94" fmla="*/ 337333 w 1289152"/>
                <a:gd name="connsiteY94" fmla="*/ 77798 h 1289152"/>
                <a:gd name="connsiteX95" fmla="*/ 393678 w 1289152"/>
                <a:gd name="connsiteY95" fmla="*/ 50654 h 1289152"/>
                <a:gd name="connsiteX96" fmla="*/ 441778 w 1289152"/>
                <a:gd name="connsiteY96" fmla="*/ 33050 h 1289152"/>
                <a:gd name="connsiteX97" fmla="*/ 525072 w 1289152"/>
                <a:gd name="connsiteY97" fmla="*/ 145470 h 1289152"/>
                <a:gd name="connsiteX98" fmla="*/ 540893 w 1289152"/>
                <a:gd name="connsiteY98" fmla="*/ 140558 h 1289152"/>
                <a:gd name="connsiteX99" fmla="*/ 552018 w 1289152"/>
                <a:gd name="connsiteY99" fmla="*/ 139437 h 1289152"/>
                <a:gd name="connsiteX100" fmla="*/ 583795 w 1289152"/>
                <a:gd name="connsiteY100" fmla="*/ 3069 h 1289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289152" h="1289152">
                  <a:moveTo>
                    <a:pt x="644577" y="295287"/>
                  </a:moveTo>
                  <a:cubicBezTo>
                    <a:pt x="451669" y="295287"/>
                    <a:pt x="295287" y="451669"/>
                    <a:pt x="295287" y="644577"/>
                  </a:cubicBezTo>
                  <a:cubicBezTo>
                    <a:pt x="295287" y="837485"/>
                    <a:pt x="451669" y="993867"/>
                    <a:pt x="644577" y="993867"/>
                  </a:cubicBezTo>
                  <a:cubicBezTo>
                    <a:pt x="837485" y="993867"/>
                    <a:pt x="993867" y="837485"/>
                    <a:pt x="993867" y="644577"/>
                  </a:cubicBezTo>
                  <a:cubicBezTo>
                    <a:pt x="993867" y="451669"/>
                    <a:pt x="837485" y="295287"/>
                    <a:pt x="644577" y="295287"/>
                  </a:cubicBezTo>
                  <a:close/>
                  <a:moveTo>
                    <a:pt x="644576" y="0"/>
                  </a:moveTo>
                  <a:lnTo>
                    <a:pt x="705359" y="3069"/>
                  </a:lnTo>
                  <a:lnTo>
                    <a:pt x="737134" y="139436"/>
                  </a:lnTo>
                  <a:lnTo>
                    <a:pt x="748261" y="140558"/>
                  </a:lnTo>
                  <a:lnTo>
                    <a:pt x="764081" y="145469"/>
                  </a:lnTo>
                  <a:lnTo>
                    <a:pt x="847375" y="33050"/>
                  </a:lnTo>
                  <a:lnTo>
                    <a:pt x="895474" y="50654"/>
                  </a:lnTo>
                  <a:cubicBezTo>
                    <a:pt x="914753" y="58809"/>
                    <a:pt x="933554" y="67874"/>
                    <a:pt x="951820" y="77798"/>
                  </a:cubicBezTo>
                  <a:lnTo>
                    <a:pt x="960182" y="82877"/>
                  </a:lnTo>
                  <a:lnTo>
                    <a:pt x="934157" y="219565"/>
                  </a:lnTo>
                  <a:lnTo>
                    <a:pt x="949121" y="231911"/>
                  </a:lnTo>
                  <a:lnTo>
                    <a:pt x="1068625" y="159949"/>
                  </a:lnTo>
                  <a:lnTo>
                    <a:pt x="1100361" y="188792"/>
                  </a:lnTo>
                  <a:cubicBezTo>
                    <a:pt x="1114941" y="203373"/>
                    <a:pt x="1128826" y="218649"/>
                    <a:pt x="1141963" y="234567"/>
                  </a:cubicBezTo>
                  <a:lnTo>
                    <a:pt x="1155574" y="252769"/>
                  </a:lnTo>
                  <a:lnTo>
                    <a:pt x="1077120" y="367866"/>
                  </a:lnTo>
                  <a:lnTo>
                    <a:pt x="1081015" y="375042"/>
                  </a:lnTo>
                  <a:lnTo>
                    <a:pt x="1218389" y="351935"/>
                  </a:lnTo>
                  <a:lnTo>
                    <a:pt x="1238499" y="393678"/>
                  </a:lnTo>
                  <a:cubicBezTo>
                    <a:pt x="1246653" y="412957"/>
                    <a:pt x="1253895" y="432716"/>
                    <a:pt x="1260174" y="452899"/>
                  </a:cubicBezTo>
                  <a:lnTo>
                    <a:pt x="1265453" y="473430"/>
                  </a:lnTo>
                  <a:lnTo>
                    <a:pt x="1149450" y="549361"/>
                  </a:lnTo>
                  <a:lnTo>
                    <a:pt x="1149606" y="550909"/>
                  </a:lnTo>
                  <a:lnTo>
                    <a:pt x="1285839" y="578954"/>
                  </a:lnTo>
                  <a:lnTo>
                    <a:pt x="1289152" y="644576"/>
                  </a:lnTo>
                  <a:lnTo>
                    <a:pt x="1285839" y="710198"/>
                  </a:lnTo>
                  <a:lnTo>
                    <a:pt x="1149607" y="738242"/>
                  </a:lnTo>
                  <a:lnTo>
                    <a:pt x="1149450" y="739791"/>
                  </a:lnTo>
                  <a:lnTo>
                    <a:pt x="1265453" y="815721"/>
                  </a:lnTo>
                  <a:lnTo>
                    <a:pt x="1260174" y="836254"/>
                  </a:lnTo>
                  <a:cubicBezTo>
                    <a:pt x="1253895" y="856437"/>
                    <a:pt x="1246653" y="876195"/>
                    <a:pt x="1238499" y="895474"/>
                  </a:cubicBezTo>
                  <a:lnTo>
                    <a:pt x="1218390" y="937217"/>
                  </a:lnTo>
                  <a:lnTo>
                    <a:pt x="1081017" y="914110"/>
                  </a:lnTo>
                  <a:lnTo>
                    <a:pt x="1077121" y="921286"/>
                  </a:lnTo>
                  <a:lnTo>
                    <a:pt x="1155575" y="1036384"/>
                  </a:lnTo>
                  <a:lnTo>
                    <a:pt x="1141963" y="1054587"/>
                  </a:lnTo>
                  <a:cubicBezTo>
                    <a:pt x="1128826" y="1070504"/>
                    <a:pt x="1114941" y="1085779"/>
                    <a:pt x="1100361" y="1100361"/>
                  </a:cubicBezTo>
                  <a:lnTo>
                    <a:pt x="1068626" y="1129203"/>
                  </a:lnTo>
                  <a:lnTo>
                    <a:pt x="949123" y="1057242"/>
                  </a:lnTo>
                  <a:lnTo>
                    <a:pt x="934158" y="1069589"/>
                  </a:lnTo>
                  <a:lnTo>
                    <a:pt x="960182" y="1206275"/>
                  </a:lnTo>
                  <a:lnTo>
                    <a:pt x="951820" y="1211356"/>
                  </a:lnTo>
                  <a:cubicBezTo>
                    <a:pt x="933554" y="1221279"/>
                    <a:pt x="914753" y="1230344"/>
                    <a:pt x="895474" y="1238499"/>
                  </a:cubicBezTo>
                  <a:lnTo>
                    <a:pt x="847376" y="1256103"/>
                  </a:lnTo>
                  <a:lnTo>
                    <a:pt x="764083" y="1143685"/>
                  </a:lnTo>
                  <a:lnTo>
                    <a:pt x="748261" y="1148596"/>
                  </a:lnTo>
                  <a:lnTo>
                    <a:pt x="737134" y="1149718"/>
                  </a:lnTo>
                  <a:lnTo>
                    <a:pt x="705358" y="1286083"/>
                  </a:lnTo>
                  <a:lnTo>
                    <a:pt x="644576" y="1289152"/>
                  </a:lnTo>
                  <a:lnTo>
                    <a:pt x="583795" y="1286083"/>
                  </a:lnTo>
                  <a:lnTo>
                    <a:pt x="552018" y="1149718"/>
                  </a:lnTo>
                  <a:lnTo>
                    <a:pt x="540893" y="1148596"/>
                  </a:lnTo>
                  <a:lnTo>
                    <a:pt x="525070" y="1143684"/>
                  </a:lnTo>
                  <a:lnTo>
                    <a:pt x="441777" y="1256103"/>
                  </a:lnTo>
                  <a:lnTo>
                    <a:pt x="393678" y="1238499"/>
                  </a:lnTo>
                  <a:cubicBezTo>
                    <a:pt x="374399" y="1230344"/>
                    <a:pt x="355600" y="1221279"/>
                    <a:pt x="337333" y="1211356"/>
                  </a:cubicBezTo>
                  <a:lnTo>
                    <a:pt x="328971" y="1206275"/>
                  </a:lnTo>
                  <a:lnTo>
                    <a:pt x="354995" y="1069587"/>
                  </a:lnTo>
                  <a:lnTo>
                    <a:pt x="340032" y="1057241"/>
                  </a:lnTo>
                  <a:lnTo>
                    <a:pt x="220528" y="1129203"/>
                  </a:lnTo>
                  <a:lnTo>
                    <a:pt x="188793" y="1100361"/>
                  </a:lnTo>
                  <a:cubicBezTo>
                    <a:pt x="174212" y="1085779"/>
                    <a:pt x="160326" y="1070504"/>
                    <a:pt x="147191" y="1054587"/>
                  </a:cubicBezTo>
                  <a:lnTo>
                    <a:pt x="133578" y="1036384"/>
                  </a:lnTo>
                  <a:lnTo>
                    <a:pt x="212032" y="921284"/>
                  </a:lnTo>
                  <a:lnTo>
                    <a:pt x="208138" y="914109"/>
                  </a:lnTo>
                  <a:lnTo>
                    <a:pt x="70762" y="937216"/>
                  </a:lnTo>
                  <a:lnTo>
                    <a:pt x="50654" y="895474"/>
                  </a:lnTo>
                  <a:cubicBezTo>
                    <a:pt x="42500" y="876195"/>
                    <a:pt x="35257" y="856437"/>
                    <a:pt x="28979" y="836254"/>
                  </a:cubicBezTo>
                  <a:lnTo>
                    <a:pt x="23700" y="815721"/>
                  </a:lnTo>
                  <a:lnTo>
                    <a:pt x="139704" y="739789"/>
                  </a:lnTo>
                  <a:lnTo>
                    <a:pt x="139549" y="738243"/>
                  </a:lnTo>
                  <a:lnTo>
                    <a:pt x="3313" y="710198"/>
                  </a:lnTo>
                  <a:lnTo>
                    <a:pt x="0" y="644576"/>
                  </a:lnTo>
                  <a:lnTo>
                    <a:pt x="3313" y="578953"/>
                  </a:lnTo>
                  <a:lnTo>
                    <a:pt x="139549" y="550909"/>
                  </a:lnTo>
                  <a:lnTo>
                    <a:pt x="139705" y="549362"/>
                  </a:lnTo>
                  <a:lnTo>
                    <a:pt x="23701" y="473430"/>
                  </a:lnTo>
                  <a:lnTo>
                    <a:pt x="28979" y="452899"/>
                  </a:lnTo>
                  <a:cubicBezTo>
                    <a:pt x="35257" y="432716"/>
                    <a:pt x="42500" y="412957"/>
                    <a:pt x="50654" y="393678"/>
                  </a:cubicBezTo>
                  <a:lnTo>
                    <a:pt x="70763" y="351935"/>
                  </a:lnTo>
                  <a:lnTo>
                    <a:pt x="208140" y="375042"/>
                  </a:lnTo>
                  <a:lnTo>
                    <a:pt x="212033" y="367868"/>
                  </a:lnTo>
                  <a:lnTo>
                    <a:pt x="133579" y="252769"/>
                  </a:lnTo>
                  <a:lnTo>
                    <a:pt x="147191" y="234567"/>
                  </a:lnTo>
                  <a:cubicBezTo>
                    <a:pt x="160326" y="218649"/>
                    <a:pt x="174212" y="203373"/>
                    <a:pt x="188793" y="188792"/>
                  </a:cubicBezTo>
                  <a:lnTo>
                    <a:pt x="220528" y="159949"/>
                  </a:lnTo>
                  <a:lnTo>
                    <a:pt x="340034" y="231913"/>
                  </a:lnTo>
                  <a:lnTo>
                    <a:pt x="354995" y="219567"/>
                  </a:lnTo>
                  <a:lnTo>
                    <a:pt x="328971" y="82878"/>
                  </a:lnTo>
                  <a:lnTo>
                    <a:pt x="337333" y="77798"/>
                  </a:lnTo>
                  <a:cubicBezTo>
                    <a:pt x="355600" y="67874"/>
                    <a:pt x="374399" y="58809"/>
                    <a:pt x="393678" y="50654"/>
                  </a:cubicBezTo>
                  <a:lnTo>
                    <a:pt x="441778" y="33050"/>
                  </a:lnTo>
                  <a:lnTo>
                    <a:pt x="525072" y="145470"/>
                  </a:lnTo>
                  <a:lnTo>
                    <a:pt x="540893" y="140558"/>
                  </a:lnTo>
                  <a:lnTo>
                    <a:pt x="552018" y="139437"/>
                  </a:lnTo>
                  <a:lnTo>
                    <a:pt x="583795" y="3069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5" name="圆: 空心 56"/>
            <p:cNvSpPr/>
            <p:nvPr/>
          </p:nvSpPr>
          <p:spPr bwMode="auto">
            <a:xfrm rot="1645352">
              <a:off x="6138493" y="3444740"/>
              <a:ext cx="528864" cy="528864"/>
            </a:xfrm>
            <a:prstGeom prst="donut">
              <a:avLst>
                <a:gd name="adj" fmla="val 24177"/>
              </a:avLst>
            </a:prstGeom>
            <a:solidFill>
              <a:srgbClr val="D4D4D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6" name="自由: 形状 64"/>
          <p:cNvSpPr/>
          <p:nvPr/>
        </p:nvSpPr>
        <p:spPr bwMode="auto">
          <a:xfrm rot="20708852">
            <a:off x="5328039" y="3194980"/>
            <a:ext cx="594287" cy="570059"/>
          </a:xfrm>
          <a:custGeom>
            <a:avLst/>
            <a:gdLst>
              <a:gd name="connsiteX0" fmla="*/ 750116 w 1021307"/>
              <a:gd name="connsiteY0" fmla="*/ 546124 h 979669"/>
              <a:gd name="connsiteX1" fmla="*/ 756631 w 1021307"/>
              <a:gd name="connsiteY1" fmla="*/ 507298 h 979669"/>
              <a:gd name="connsiteX2" fmla="*/ 755355 w 1021307"/>
              <a:gd name="connsiteY2" fmla="*/ 458818 h 979669"/>
              <a:gd name="connsiteX3" fmla="*/ 748041 w 1021307"/>
              <a:gd name="connsiteY3" fmla="*/ 426510 h 979669"/>
              <a:gd name="connsiteX4" fmla="*/ 1021307 w 1021307"/>
              <a:gd name="connsiteY4" fmla="*/ 426511 h 979669"/>
              <a:gd name="connsiteX5" fmla="*/ 1021307 w 1021307"/>
              <a:gd name="connsiteY5" fmla="*/ 546123 h 979669"/>
              <a:gd name="connsiteX6" fmla="*/ 577864 w 1021307"/>
              <a:gd name="connsiteY6" fmla="*/ 249935 h 979669"/>
              <a:gd name="connsiteX7" fmla="*/ 716400 w 1021307"/>
              <a:gd name="connsiteY7" fmla="*/ 9985 h 979669"/>
              <a:gd name="connsiteX8" fmla="*/ 819987 w 1021307"/>
              <a:gd name="connsiteY8" fmla="*/ 69791 h 979669"/>
              <a:gd name="connsiteX9" fmla="*/ 680744 w 1021307"/>
              <a:gd name="connsiteY9" fmla="*/ 310967 h 979669"/>
              <a:gd name="connsiteX10" fmla="*/ 657683 w 1021307"/>
              <a:gd name="connsiteY10" fmla="*/ 289645 h 979669"/>
              <a:gd name="connsiteX11" fmla="*/ 616336 w 1021307"/>
              <a:gd name="connsiteY11" fmla="*/ 264300 h 979669"/>
              <a:gd name="connsiteX12" fmla="*/ 334132 w 1021307"/>
              <a:gd name="connsiteY12" fmla="*/ 308117 h 979669"/>
              <a:gd name="connsiteX13" fmla="*/ 192522 w 1021307"/>
              <a:gd name="connsiteY13" fmla="*/ 59134 h 979669"/>
              <a:gd name="connsiteX14" fmla="*/ 296494 w 1021307"/>
              <a:gd name="connsiteY14" fmla="*/ 0 h 979669"/>
              <a:gd name="connsiteX15" fmla="*/ 438204 w 1021307"/>
              <a:gd name="connsiteY15" fmla="*/ 249158 h 979669"/>
              <a:gd name="connsiteX16" fmla="*/ 427169 w 1021307"/>
              <a:gd name="connsiteY16" fmla="*/ 251657 h 979669"/>
              <a:gd name="connsiteX17" fmla="*/ 380824 w 1021307"/>
              <a:gd name="connsiteY17" fmla="*/ 272527 h 979669"/>
              <a:gd name="connsiteX18" fmla="*/ 339578 w 1021307"/>
              <a:gd name="connsiteY18" fmla="*/ 302227 h 979669"/>
              <a:gd name="connsiteX19" fmla="*/ 716080 w 1021307"/>
              <a:gd name="connsiteY19" fmla="*/ 979669 h 979669"/>
              <a:gd name="connsiteX20" fmla="*/ 574371 w 1021307"/>
              <a:gd name="connsiteY20" fmla="*/ 730512 h 979669"/>
              <a:gd name="connsiteX21" fmla="*/ 585406 w 1021307"/>
              <a:gd name="connsiteY21" fmla="*/ 728014 h 979669"/>
              <a:gd name="connsiteX22" fmla="*/ 631750 w 1021307"/>
              <a:gd name="connsiteY22" fmla="*/ 707143 h 979669"/>
              <a:gd name="connsiteX23" fmla="*/ 672997 w 1021307"/>
              <a:gd name="connsiteY23" fmla="*/ 677443 h 979669"/>
              <a:gd name="connsiteX24" fmla="*/ 678443 w 1021307"/>
              <a:gd name="connsiteY24" fmla="*/ 671553 h 979669"/>
              <a:gd name="connsiteX25" fmla="*/ 820052 w 1021307"/>
              <a:gd name="connsiteY25" fmla="*/ 920534 h 979669"/>
              <a:gd name="connsiteX26" fmla="*/ 0 w 1021307"/>
              <a:gd name="connsiteY26" fmla="*/ 546123 h 979669"/>
              <a:gd name="connsiteX27" fmla="*/ 0 w 1021307"/>
              <a:gd name="connsiteY27" fmla="*/ 426511 h 979669"/>
              <a:gd name="connsiteX28" fmla="*/ 263639 w 1021307"/>
              <a:gd name="connsiteY28" fmla="*/ 426510 h 979669"/>
              <a:gd name="connsiteX29" fmla="*/ 255944 w 1021307"/>
              <a:gd name="connsiteY29" fmla="*/ 472372 h 979669"/>
              <a:gd name="connsiteX30" fmla="*/ 257220 w 1021307"/>
              <a:gd name="connsiteY30" fmla="*/ 520852 h 979669"/>
              <a:gd name="connsiteX31" fmla="*/ 262941 w 1021307"/>
              <a:gd name="connsiteY31" fmla="*/ 546123 h 979669"/>
              <a:gd name="connsiteX32" fmla="*/ 194718 w 1021307"/>
              <a:gd name="connsiteY32" fmla="*/ 913565 h 979669"/>
              <a:gd name="connsiteX33" fmla="*/ 334606 w 1021307"/>
              <a:gd name="connsiteY33" fmla="*/ 671269 h 979669"/>
              <a:gd name="connsiteX34" fmla="*/ 354892 w 1021307"/>
              <a:gd name="connsiteY34" fmla="*/ 690025 h 979669"/>
              <a:gd name="connsiteX35" fmla="*/ 396239 w 1021307"/>
              <a:gd name="connsiteY35" fmla="*/ 715370 h 979669"/>
              <a:gd name="connsiteX36" fmla="*/ 438213 w 1021307"/>
              <a:gd name="connsiteY36" fmla="*/ 731043 h 979669"/>
              <a:gd name="connsiteX37" fmla="*/ 298305 w 1021307"/>
              <a:gd name="connsiteY37" fmla="*/ 973371 h 97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21307" h="979669">
                <a:moveTo>
                  <a:pt x="750116" y="546124"/>
                </a:moveTo>
                <a:lnTo>
                  <a:pt x="756631" y="507298"/>
                </a:lnTo>
                <a:cubicBezTo>
                  <a:pt x="757766" y="491228"/>
                  <a:pt x="757361" y="474991"/>
                  <a:pt x="755355" y="458818"/>
                </a:cubicBezTo>
                <a:lnTo>
                  <a:pt x="748041" y="426510"/>
                </a:lnTo>
                <a:lnTo>
                  <a:pt x="1021307" y="426511"/>
                </a:lnTo>
                <a:lnTo>
                  <a:pt x="1021307" y="546123"/>
                </a:lnTo>
                <a:close/>
                <a:moveTo>
                  <a:pt x="577864" y="249935"/>
                </a:moveTo>
                <a:lnTo>
                  <a:pt x="716400" y="9985"/>
                </a:lnTo>
                <a:lnTo>
                  <a:pt x="819987" y="69791"/>
                </a:lnTo>
                <a:lnTo>
                  <a:pt x="680744" y="310967"/>
                </a:lnTo>
                <a:lnTo>
                  <a:pt x="657683" y="289645"/>
                </a:lnTo>
                <a:cubicBezTo>
                  <a:pt x="644679" y="279821"/>
                  <a:pt x="630820" y="271351"/>
                  <a:pt x="616336" y="264300"/>
                </a:cubicBezTo>
                <a:close/>
                <a:moveTo>
                  <a:pt x="334132" y="308117"/>
                </a:moveTo>
                <a:lnTo>
                  <a:pt x="192522" y="59134"/>
                </a:lnTo>
                <a:lnTo>
                  <a:pt x="296494" y="0"/>
                </a:lnTo>
                <a:lnTo>
                  <a:pt x="438204" y="249158"/>
                </a:lnTo>
                <a:lnTo>
                  <a:pt x="427169" y="251657"/>
                </a:lnTo>
                <a:cubicBezTo>
                  <a:pt x="411351" y="256929"/>
                  <a:pt x="395827" y="263865"/>
                  <a:pt x="380824" y="272527"/>
                </a:cubicBezTo>
                <a:cubicBezTo>
                  <a:pt x="365822" y="281188"/>
                  <a:pt x="352053" y="291165"/>
                  <a:pt x="339578" y="302227"/>
                </a:cubicBezTo>
                <a:close/>
                <a:moveTo>
                  <a:pt x="716080" y="979669"/>
                </a:moveTo>
                <a:lnTo>
                  <a:pt x="574371" y="730512"/>
                </a:lnTo>
                <a:lnTo>
                  <a:pt x="585406" y="728014"/>
                </a:lnTo>
                <a:cubicBezTo>
                  <a:pt x="601224" y="722741"/>
                  <a:pt x="616748" y="715805"/>
                  <a:pt x="631750" y="707143"/>
                </a:cubicBezTo>
                <a:cubicBezTo>
                  <a:pt x="646753" y="698482"/>
                  <a:pt x="660522" y="688506"/>
                  <a:pt x="672997" y="677443"/>
                </a:cubicBezTo>
                <a:lnTo>
                  <a:pt x="678443" y="671553"/>
                </a:lnTo>
                <a:lnTo>
                  <a:pt x="820052" y="920534"/>
                </a:lnTo>
                <a:close/>
                <a:moveTo>
                  <a:pt x="0" y="546123"/>
                </a:moveTo>
                <a:lnTo>
                  <a:pt x="0" y="426511"/>
                </a:lnTo>
                <a:lnTo>
                  <a:pt x="263639" y="426510"/>
                </a:lnTo>
                <a:lnTo>
                  <a:pt x="255944" y="472372"/>
                </a:lnTo>
                <a:cubicBezTo>
                  <a:pt x="254808" y="488442"/>
                  <a:pt x="255213" y="504679"/>
                  <a:pt x="257220" y="520852"/>
                </a:cubicBezTo>
                <a:lnTo>
                  <a:pt x="262941" y="546123"/>
                </a:lnTo>
                <a:close/>
                <a:moveTo>
                  <a:pt x="194718" y="913565"/>
                </a:moveTo>
                <a:lnTo>
                  <a:pt x="334606" y="671269"/>
                </a:lnTo>
                <a:lnTo>
                  <a:pt x="354892" y="690025"/>
                </a:lnTo>
                <a:cubicBezTo>
                  <a:pt x="367895" y="699850"/>
                  <a:pt x="381754" y="708319"/>
                  <a:pt x="396239" y="715370"/>
                </a:cubicBezTo>
                <a:lnTo>
                  <a:pt x="438213" y="731043"/>
                </a:lnTo>
                <a:lnTo>
                  <a:pt x="298305" y="973371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圆: 空心 65"/>
          <p:cNvSpPr/>
          <p:nvPr/>
        </p:nvSpPr>
        <p:spPr bwMode="auto">
          <a:xfrm rot="1645352">
            <a:off x="5462861" y="3317688"/>
            <a:ext cx="324643" cy="324643"/>
          </a:xfrm>
          <a:prstGeom prst="donut">
            <a:avLst>
              <a:gd name="adj" fmla="val 24177"/>
            </a:avLst>
          </a:prstGeom>
          <a:solidFill>
            <a:srgbClr val="D4D4D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0" name="组合 72"/>
          <p:cNvGrpSpPr/>
          <p:nvPr/>
        </p:nvGrpSpPr>
        <p:grpSpPr>
          <a:xfrm>
            <a:off x="7004307" y="2720726"/>
            <a:ext cx="1629334" cy="1629334"/>
            <a:chOff x="5566658" y="2857449"/>
            <a:chExt cx="1668667" cy="1668667"/>
          </a:xfrm>
        </p:grpSpPr>
        <p:sp>
          <p:nvSpPr>
            <p:cNvPr id="81" name="自由: 形状 73"/>
            <p:cNvSpPr/>
            <p:nvPr/>
          </p:nvSpPr>
          <p:spPr bwMode="auto">
            <a:xfrm rot="20708852">
              <a:off x="5919282" y="3266720"/>
              <a:ext cx="968131" cy="928662"/>
            </a:xfrm>
            <a:custGeom>
              <a:avLst/>
              <a:gdLst>
                <a:gd name="connsiteX0" fmla="*/ 750116 w 1021307"/>
                <a:gd name="connsiteY0" fmla="*/ 546124 h 979669"/>
                <a:gd name="connsiteX1" fmla="*/ 756631 w 1021307"/>
                <a:gd name="connsiteY1" fmla="*/ 507298 h 979669"/>
                <a:gd name="connsiteX2" fmla="*/ 755355 w 1021307"/>
                <a:gd name="connsiteY2" fmla="*/ 458818 h 979669"/>
                <a:gd name="connsiteX3" fmla="*/ 748041 w 1021307"/>
                <a:gd name="connsiteY3" fmla="*/ 426510 h 979669"/>
                <a:gd name="connsiteX4" fmla="*/ 1021307 w 1021307"/>
                <a:gd name="connsiteY4" fmla="*/ 426511 h 979669"/>
                <a:gd name="connsiteX5" fmla="*/ 1021307 w 1021307"/>
                <a:gd name="connsiteY5" fmla="*/ 546123 h 979669"/>
                <a:gd name="connsiteX6" fmla="*/ 577864 w 1021307"/>
                <a:gd name="connsiteY6" fmla="*/ 249935 h 979669"/>
                <a:gd name="connsiteX7" fmla="*/ 716400 w 1021307"/>
                <a:gd name="connsiteY7" fmla="*/ 9985 h 979669"/>
                <a:gd name="connsiteX8" fmla="*/ 819987 w 1021307"/>
                <a:gd name="connsiteY8" fmla="*/ 69791 h 979669"/>
                <a:gd name="connsiteX9" fmla="*/ 680744 w 1021307"/>
                <a:gd name="connsiteY9" fmla="*/ 310967 h 979669"/>
                <a:gd name="connsiteX10" fmla="*/ 657683 w 1021307"/>
                <a:gd name="connsiteY10" fmla="*/ 289645 h 979669"/>
                <a:gd name="connsiteX11" fmla="*/ 616336 w 1021307"/>
                <a:gd name="connsiteY11" fmla="*/ 264300 h 979669"/>
                <a:gd name="connsiteX12" fmla="*/ 334132 w 1021307"/>
                <a:gd name="connsiteY12" fmla="*/ 308117 h 979669"/>
                <a:gd name="connsiteX13" fmla="*/ 192522 w 1021307"/>
                <a:gd name="connsiteY13" fmla="*/ 59134 h 979669"/>
                <a:gd name="connsiteX14" fmla="*/ 296494 w 1021307"/>
                <a:gd name="connsiteY14" fmla="*/ 0 h 979669"/>
                <a:gd name="connsiteX15" fmla="*/ 438204 w 1021307"/>
                <a:gd name="connsiteY15" fmla="*/ 249158 h 979669"/>
                <a:gd name="connsiteX16" fmla="*/ 427169 w 1021307"/>
                <a:gd name="connsiteY16" fmla="*/ 251657 h 979669"/>
                <a:gd name="connsiteX17" fmla="*/ 380824 w 1021307"/>
                <a:gd name="connsiteY17" fmla="*/ 272527 h 979669"/>
                <a:gd name="connsiteX18" fmla="*/ 339578 w 1021307"/>
                <a:gd name="connsiteY18" fmla="*/ 302227 h 979669"/>
                <a:gd name="connsiteX19" fmla="*/ 716080 w 1021307"/>
                <a:gd name="connsiteY19" fmla="*/ 979669 h 979669"/>
                <a:gd name="connsiteX20" fmla="*/ 574371 w 1021307"/>
                <a:gd name="connsiteY20" fmla="*/ 730512 h 979669"/>
                <a:gd name="connsiteX21" fmla="*/ 585406 w 1021307"/>
                <a:gd name="connsiteY21" fmla="*/ 728014 h 979669"/>
                <a:gd name="connsiteX22" fmla="*/ 631750 w 1021307"/>
                <a:gd name="connsiteY22" fmla="*/ 707143 h 979669"/>
                <a:gd name="connsiteX23" fmla="*/ 672997 w 1021307"/>
                <a:gd name="connsiteY23" fmla="*/ 677443 h 979669"/>
                <a:gd name="connsiteX24" fmla="*/ 678443 w 1021307"/>
                <a:gd name="connsiteY24" fmla="*/ 671553 h 979669"/>
                <a:gd name="connsiteX25" fmla="*/ 820052 w 1021307"/>
                <a:gd name="connsiteY25" fmla="*/ 920534 h 979669"/>
                <a:gd name="connsiteX26" fmla="*/ 0 w 1021307"/>
                <a:gd name="connsiteY26" fmla="*/ 546123 h 979669"/>
                <a:gd name="connsiteX27" fmla="*/ 0 w 1021307"/>
                <a:gd name="connsiteY27" fmla="*/ 426511 h 979669"/>
                <a:gd name="connsiteX28" fmla="*/ 263639 w 1021307"/>
                <a:gd name="connsiteY28" fmla="*/ 426510 h 979669"/>
                <a:gd name="connsiteX29" fmla="*/ 255944 w 1021307"/>
                <a:gd name="connsiteY29" fmla="*/ 472372 h 979669"/>
                <a:gd name="connsiteX30" fmla="*/ 257220 w 1021307"/>
                <a:gd name="connsiteY30" fmla="*/ 520852 h 979669"/>
                <a:gd name="connsiteX31" fmla="*/ 262941 w 1021307"/>
                <a:gd name="connsiteY31" fmla="*/ 546123 h 979669"/>
                <a:gd name="connsiteX32" fmla="*/ 194718 w 1021307"/>
                <a:gd name="connsiteY32" fmla="*/ 913565 h 979669"/>
                <a:gd name="connsiteX33" fmla="*/ 334606 w 1021307"/>
                <a:gd name="connsiteY33" fmla="*/ 671269 h 979669"/>
                <a:gd name="connsiteX34" fmla="*/ 354892 w 1021307"/>
                <a:gd name="connsiteY34" fmla="*/ 690025 h 979669"/>
                <a:gd name="connsiteX35" fmla="*/ 396239 w 1021307"/>
                <a:gd name="connsiteY35" fmla="*/ 715370 h 979669"/>
                <a:gd name="connsiteX36" fmla="*/ 438213 w 1021307"/>
                <a:gd name="connsiteY36" fmla="*/ 731043 h 979669"/>
                <a:gd name="connsiteX37" fmla="*/ 298305 w 1021307"/>
                <a:gd name="connsiteY37" fmla="*/ 973371 h 97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1307" h="979669">
                  <a:moveTo>
                    <a:pt x="750116" y="546124"/>
                  </a:moveTo>
                  <a:lnTo>
                    <a:pt x="756631" y="507298"/>
                  </a:lnTo>
                  <a:cubicBezTo>
                    <a:pt x="757766" y="491228"/>
                    <a:pt x="757361" y="474991"/>
                    <a:pt x="755355" y="458818"/>
                  </a:cubicBezTo>
                  <a:lnTo>
                    <a:pt x="748041" y="426510"/>
                  </a:lnTo>
                  <a:lnTo>
                    <a:pt x="1021307" y="426511"/>
                  </a:lnTo>
                  <a:lnTo>
                    <a:pt x="1021307" y="546123"/>
                  </a:lnTo>
                  <a:close/>
                  <a:moveTo>
                    <a:pt x="577864" y="249935"/>
                  </a:moveTo>
                  <a:lnTo>
                    <a:pt x="716400" y="9985"/>
                  </a:lnTo>
                  <a:lnTo>
                    <a:pt x="819987" y="69791"/>
                  </a:lnTo>
                  <a:lnTo>
                    <a:pt x="680744" y="310967"/>
                  </a:lnTo>
                  <a:lnTo>
                    <a:pt x="657683" y="289645"/>
                  </a:lnTo>
                  <a:cubicBezTo>
                    <a:pt x="644679" y="279821"/>
                    <a:pt x="630820" y="271351"/>
                    <a:pt x="616336" y="264300"/>
                  </a:cubicBezTo>
                  <a:close/>
                  <a:moveTo>
                    <a:pt x="334132" y="308117"/>
                  </a:moveTo>
                  <a:lnTo>
                    <a:pt x="192522" y="59134"/>
                  </a:lnTo>
                  <a:lnTo>
                    <a:pt x="296494" y="0"/>
                  </a:lnTo>
                  <a:lnTo>
                    <a:pt x="438204" y="249158"/>
                  </a:lnTo>
                  <a:lnTo>
                    <a:pt x="427169" y="251657"/>
                  </a:lnTo>
                  <a:cubicBezTo>
                    <a:pt x="411351" y="256929"/>
                    <a:pt x="395827" y="263865"/>
                    <a:pt x="380824" y="272527"/>
                  </a:cubicBezTo>
                  <a:cubicBezTo>
                    <a:pt x="365822" y="281188"/>
                    <a:pt x="352053" y="291165"/>
                    <a:pt x="339578" y="302227"/>
                  </a:cubicBezTo>
                  <a:close/>
                  <a:moveTo>
                    <a:pt x="716080" y="979669"/>
                  </a:moveTo>
                  <a:lnTo>
                    <a:pt x="574371" y="730512"/>
                  </a:lnTo>
                  <a:lnTo>
                    <a:pt x="585406" y="728014"/>
                  </a:lnTo>
                  <a:cubicBezTo>
                    <a:pt x="601224" y="722741"/>
                    <a:pt x="616748" y="715805"/>
                    <a:pt x="631750" y="707143"/>
                  </a:cubicBezTo>
                  <a:cubicBezTo>
                    <a:pt x="646753" y="698482"/>
                    <a:pt x="660522" y="688506"/>
                    <a:pt x="672997" y="677443"/>
                  </a:cubicBezTo>
                  <a:lnTo>
                    <a:pt x="678443" y="671553"/>
                  </a:lnTo>
                  <a:lnTo>
                    <a:pt x="820052" y="920534"/>
                  </a:lnTo>
                  <a:close/>
                  <a:moveTo>
                    <a:pt x="0" y="546123"/>
                  </a:moveTo>
                  <a:lnTo>
                    <a:pt x="0" y="426511"/>
                  </a:lnTo>
                  <a:lnTo>
                    <a:pt x="263639" y="426510"/>
                  </a:lnTo>
                  <a:lnTo>
                    <a:pt x="255944" y="472372"/>
                  </a:lnTo>
                  <a:cubicBezTo>
                    <a:pt x="254808" y="488442"/>
                    <a:pt x="255213" y="504679"/>
                    <a:pt x="257220" y="520852"/>
                  </a:cubicBezTo>
                  <a:lnTo>
                    <a:pt x="262941" y="546123"/>
                  </a:lnTo>
                  <a:close/>
                  <a:moveTo>
                    <a:pt x="194718" y="913565"/>
                  </a:moveTo>
                  <a:lnTo>
                    <a:pt x="334606" y="671269"/>
                  </a:lnTo>
                  <a:lnTo>
                    <a:pt x="354892" y="690025"/>
                  </a:lnTo>
                  <a:cubicBezTo>
                    <a:pt x="367895" y="699850"/>
                    <a:pt x="381754" y="708319"/>
                    <a:pt x="396239" y="715370"/>
                  </a:cubicBezTo>
                  <a:lnTo>
                    <a:pt x="438213" y="731043"/>
                  </a:lnTo>
                  <a:lnTo>
                    <a:pt x="298305" y="97337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自由: 形状 74"/>
            <p:cNvSpPr/>
            <p:nvPr/>
          </p:nvSpPr>
          <p:spPr bwMode="auto">
            <a:xfrm rot="21227218">
              <a:off x="5566658" y="2857449"/>
              <a:ext cx="1668667" cy="1668667"/>
            </a:xfrm>
            <a:custGeom>
              <a:avLst/>
              <a:gdLst>
                <a:gd name="connsiteX0" fmla="*/ 644577 w 1289152"/>
                <a:gd name="connsiteY0" fmla="*/ 295287 h 1289152"/>
                <a:gd name="connsiteX1" fmla="*/ 295287 w 1289152"/>
                <a:gd name="connsiteY1" fmla="*/ 644577 h 1289152"/>
                <a:gd name="connsiteX2" fmla="*/ 644577 w 1289152"/>
                <a:gd name="connsiteY2" fmla="*/ 993867 h 1289152"/>
                <a:gd name="connsiteX3" fmla="*/ 993867 w 1289152"/>
                <a:gd name="connsiteY3" fmla="*/ 644577 h 1289152"/>
                <a:gd name="connsiteX4" fmla="*/ 644577 w 1289152"/>
                <a:gd name="connsiteY4" fmla="*/ 295287 h 1289152"/>
                <a:gd name="connsiteX5" fmla="*/ 644576 w 1289152"/>
                <a:gd name="connsiteY5" fmla="*/ 0 h 1289152"/>
                <a:gd name="connsiteX6" fmla="*/ 705359 w 1289152"/>
                <a:gd name="connsiteY6" fmla="*/ 3069 h 1289152"/>
                <a:gd name="connsiteX7" fmla="*/ 737134 w 1289152"/>
                <a:gd name="connsiteY7" fmla="*/ 139436 h 1289152"/>
                <a:gd name="connsiteX8" fmla="*/ 748261 w 1289152"/>
                <a:gd name="connsiteY8" fmla="*/ 140558 h 1289152"/>
                <a:gd name="connsiteX9" fmla="*/ 764081 w 1289152"/>
                <a:gd name="connsiteY9" fmla="*/ 145469 h 1289152"/>
                <a:gd name="connsiteX10" fmla="*/ 847375 w 1289152"/>
                <a:gd name="connsiteY10" fmla="*/ 33050 h 1289152"/>
                <a:gd name="connsiteX11" fmla="*/ 895474 w 1289152"/>
                <a:gd name="connsiteY11" fmla="*/ 50654 h 1289152"/>
                <a:gd name="connsiteX12" fmla="*/ 951820 w 1289152"/>
                <a:gd name="connsiteY12" fmla="*/ 77798 h 1289152"/>
                <a:gd name="connsiteX13" fmla="*/ 960182 w 1289152"/>
                <a:gd name="connsiteY13" fmla="*/ 82877 h 1289152"/>
                <a:gd name="connsiteX14" fmla="*/ 934157 w 1289152"/>
                <a:gd name="connsiteY14" fmla="*/ 219565 h 1289152"/>
                <a:gd name="connsiteX15" fmla="*/ 949121 w 1289152"/>
                <a:gd name="connsiteY15" fmla="*/ 231911 h 1289152"/>
                <a:gd name="connsiteX16" fmla="*/ 1068625 w 1289152"/>
                <a:gd name="connsiteY16" fmla="*/ 159949 h 1289152"/>
                <a:gd name="connsiteX17" fmla="*/ 1100361 w 1289152"/>
                <a:gd name="connsiteY17" fmla="*/ 188792 h 1289152"/>
                <a:gd name="connsiteX18" fmla="*/ 1141963 w 1289152"/>
                <a:gd name="connsiteY18" fmla="*/ 234567 h 1289152"/>
                <a:gd name="connsiteX19" fmla="*/ 1155574 w 1289152"/>
                <a:gd name="connsiteY19" fmla="*/ 252769 h 1289152"/>
                <a:gd name="connsiteX20" fmla="*/ 1077120 w 1289152"/>
                <a:gd name="connsiteY20" fmla="*/ 367866 h 1289152"/>
                <a:gd name="connsiteX21" fmla="*/ 1081015 w 1289152"/>
                <a:gd name="connsiteY21" fmla="*/ 375042 h 1289152"/>
                <a:gd name="connsiteX22" fmla="*/ 1218389 w 1289152"/>
                <a:gd name="connsiteY22" fmla="*/ 351935 h 1289152"/>
                <a:gd name="connsiteX23" fmla="*/ 1238499 w 1289152"/>
                <a:gd name="connsiteY23" fmla="*/ 393678 h 1289152"/>
                <a:gd name="connsiteX24" fmla="*/ 1260174 w 1289152"/>
                <a:gd name="connsiteY24" fmla="*/ 452899 h 1289152"/>
                <a:gd name="connsiteX25" fmla="*/ 1265453 w 1289152"/>
                <a:gd name="connsiteY25" fmla="*/ 473430 h 1289152"/>
                <a:gd name="connsiteX26" fmla="*/ 1149450 w 1289152"/>
                <a:gd name="connsiteY26" fmla="*/ 549361 h 1289152"/>
                <a:gd name="connsiteX27" fmla="*/ 1149606 w 1289152"/>
                <a:gd name="connsiteY27" fmla="*/ 550909 h 1289152"/>
                <a:gd name="connsiteX28" fmla="*/ 1285839 w 1289152"/>
                <a:gd name="connsiteY28" fmla="*/ 578954 h 1289152"/>
                <a:gd name="connsiteX29" fmla="*/ 1289152 w 1289152"/>
                <a:gd name="connsiteY29" fmla="*/ 644576 h 1289152"/>
                <a:gd name="connsiteX30" fmla="*/ 1285839 w 1289152"/>
                <a:gd name="connsiteY30" fmla="*/ 710198 h 1289152"/>
                <a:gd name="connsiteX31" fmla="*/ 1149607 w 1289152"/>
                <a:gd name="connsiteY31" fmla="*/ 738242 h 1289152"/>
                <a:gd name="connsiteX32" fmla="*/ 1149450 w 1289152"/>
                <a:gd name="connsiteY32" fmla="*/ 739791 h 1289152"/>
                <a:gd name="connsiteX33" fmla="*/ 1265453 w 1289152"/>
                <a:gd name="connsiteY33" fmla="*/ 815721 h 1289152"/>
                <a:gd name="connsiteX34" fmla="*/ 1260174 w 1289152"/>
                <a:gd name="connsiteY34" fmla="*/ 836254 h 1289152"/>
                <a:gd name="connsiteX35" fmla="*/ 1238499 w 1289152"/>
                <a:gd name="connsiteY35" fmla="*/ 895474 h 1289152"/>
                <a:gd name="connsiteX36" fmla="*/ 1218390 w 1289152"/>
                <a:gd name="connsiteY36" fmla="*/ 937217 h 1289152"/>
                <a:gd name="connsiteX37" fmla="*/ 1081017 w 1289152"/>
                <a:gd name="connsiteY37" fmla="*/ 914110 h 1289152"/>
                <a:gd name="connsiteX38" fmla="*/ 1077121 w 1289152"/>
                <a:gd name="connsiteY38" fmla="*/ 921286 h 1289152"/>
                <a:gd name="connsiteX39" fmla="*/ 1155575 w 1289152"/>
                <a:gd name="connsiteY39" fmla="*/ 1036384 h 1289152"/>
                <a:gd name="connsiteX40" fmla="*/ 1141963 w 1289152"/>
                <a:gd name="connsiteY40" fmla="*/ 1054587 h 1289152"/>
                <a:gd name="connsiteX41" fmla="*/ 1100361 w 1289152"/>
                <a:gd name="connsiteY41" fmla="*/ 1100361 h 1289152"/>
                <a:gd name="connsiteX42" fmla="*/ 1068626 w 1289152"/>
                <a:gd name="connsiteY42" fmla="*/ 1129203 h 1289152"/>
                <a:gd name="connsiteX43" fmla="*/ 949123 w 1289152"/>
                <a:gd name="connsiteY43" fmla="*/ 1057242 h 1289152"/>
                <a:gd name="connsiteX44" fmla="*/ 934158 w 1289152"/>
                <a:gd name="connsiteY44" fmla="*/ 1069589 h 1289152"/>
                <a:gd name="connsiteX45" fmla="*/ 960182 w 1289152"/>
                <a:gd name="connsiteY45" fmla="*/ 1206275 h 1289152"/>
                <a:gd name="connsiteX46" fmla="*/ 951820 w 1289152"/>
                <a:gd name="connsiteY46" fmla="*/ 1211356 h 1289152"/>
                <a:gd name="connsiteX47" fmla="*/ 895474 w 1289152"/>
                <a:gd name="connsiteY47" fmla="*/ 1238499 h 1289152"/>
                <a:gd name="connsiteX48" fmla="*/ 847376 w 1289152"/>
                <a:gd name="connsiteY48" fmla="*/ 1256103 h 1289152"/>
                <a:gd name="connsiteX49" fmla="*/ 764083 w 1289152"/>
                <a:gd name="connsiteY49" fmla="*/ 1143685 h 1289152"/>
                <a:gd name="connsiteX50" fmla="*/ 748261 w 1289152"/>
                <a:gd name="connsiteY50" fmla="*/ 1148596 h 1289152"/>
                <a:gd name="connsiteX51" fmla="*/ 737134 w 1289152"/>
                <a:gd name="connsiteY51" fmla="*/ 1149718 h 1289152"/>
                <a:gd name="connsiteX52" fmla="*/ 705358 w 1289152"/>
                <a:gd name="connsiteY52" fmla="*/ 1286083 h 1289152"/>
                <a:gd name="connsiteX53" fmla="*/ 644576 w 1289152"/>
                <a:gd name="connsiteY53" fmla="*/ 1289152 h 1289152"/>
                <a:gd name="connsiteX54" fmla="*/ 583795 w 1289152"/>
                <a:gd name="connsiteY54" fmla="*/ 1286083 h 1289152"/>
                <a:gd name="connsiteX55" fmla="*/ 552018 w 1289152"/>
                <a:gd name="connsiteY55" fmla="*/ 1149718 h 1289152"/>
                <a:gd name="connsiteX56" fmla="*/ 540893 w 1289152"/>
                <a:gd name="connsiteY56" fmla="*/ 1148596 h 1289152"/>
                <a:gd name="connsiteX57" fmla="*/ 525070 w 1289152"/>
                <a:gd name="connsiteY57" fmla="*/ 1143684 h 1289152"/>
                <a:gd name="connsiteX58" fmla="*/ 441777 w 1289152"/>
                <a:gd name="connsiteY58" fmla="*/ 1256103 h 1289152"/>
                <a:gd name="connsiteX59" fmla="*/ 393678 w 1289152"/>
                <a:gd name="connsiteY59" fmla="*/ 1238499 h 1289152"/>
                <a:gd name="connsiteX60" fmla="*/ 337333 w 1289152"/>
                <a:gd name="connsiteY60" fmla="*/ 1211356 h 1289152"/>
                <a:gd name="connsiteX61" fmla="*/ 328971 w 1289152"/>
                <a:gd name="connsiteY61" fmla="*/ 1206275 h 1289152"/>
                <a:gd name="connsiteX62" fmla="*/ 354995 w 1289152"/>
                <a:gd name="connsiteY62" fmla="*/ 1069587 h 1289152"/>
                <a:gd name="connsiteX63" fmla="*/ 340032 w 1289152"/>
                <a:gd name="connsiteY63" fmla="*/ 1057241 h 1289152"/>
                <a:gd name="connsiteX64" fmla="*/ 220528 w 1289152"/>
                <a:gd name="connsiteY64" fmla="*/ 1129203 h 1289152"/>
                <a:gd name="connsiteX65" fmla="*/ 188793 w 1289152"/>
                <a:gd name="connsiteY65" fmla="*/ 1100361 h 1289152"/>
                <a:gd name="connsiteX66" fmla="*/ 147191 w 1289152"/>
                <a:gd name="connsiteY66" fmla="*/ 1054587 h 1289152"/>
                <a:gd name="connsiteX67" fmla="*/ 133578 w 1289152"/>
                <a:gd name="connsiteY67" fmla="*/ 1036384 h 1289152"/>
                <a:gd name="connsiteX68" fmla="*/ 212032 w 1289152"/>
                <a:gd name="connsiteY68" fmla="*/ 921284 h 1289152"/>
                <a:gd name="connsiteX69" fmla="*/ 208138 w 1289152"/>
                <a:gd name="connsiteY69" fmla="*/ 914109 h 1289152"/>
                <a:gd name="connsiteX70" fmla="*/ 70762 w 1289152"/>
                <a:gd name="connsiteY70" fmla="*/ 937216 h 1289152"/>
                <a:gd name="connsiteX71" fmla="*/ 50654 w 1289152"/>
                <a:gd name="connsiteY71" fmla="*/ 895474 h 1289152"/>
                <a:gd name="connsiteX72" fmla="*/ 28979 w 1289152"/>
                <a:gd name="connsiteY72" fmla="*/ 836254 h 1289152"/>
                <a:gd name="connsiteX73" fmla="*/ 23700 w 1289152"/>
                <a:gd name="connsiteY73" fmla="*/ 815721 h 1289152"/>
                <a:gd name="connsiteX74" fmla="*/ 139704 w 1289152"/>
                <a:gd name="connsiteY74" fmla="*/ 739789 h 1289152"/>
                <a:gd name="connsiteX75" fmla="*/ 139549 w 1289152"/>
                <a:gd name="connsiteY75" fmla="*/ 738243 h 1289152"/>
                <a:gd name="connsiteX76" fmla="*/ 3313 w 1289152"/>
                <a:gd name="connsiteY76" fmla="*/ 710198 h 1289152"/>
                <a:gd name="connsiteX77" fmla="*/ 0 w 1289152"/>
                <a:gd name="connsiteY77" fmla="*/ 644576 h 1289152"/>
                <a:gd name="connsiteX78" fmla="*/ 3313 w 1289152"/>
                <a:gd name="connsiteY78" fmla="*/ 578953 h 1289152"/>
                <a:gd name="connsiteX79" fmla="*/ 139549 w 1289152"/>
                <a:gd name="connsiteY79" fmla="*/ 550909 h 1289152"/>
                <a:gd name="connsiteX80" fmla="*/ 139705 w 1289152"/>
                <a:gd name="connsiteY80" fmla="*/ 549362 h 1289152"/>
                <a:gd name="connsiteX81" fmla="*/ 23701 w 1289152"/>
                <a:gd name="connsiteY81" fmla="*/ 473430 h 1289152"/>
                <a:gd name="connsiteX82" fmla="*/ 28979 w 1289152"/>
                <a:gd name="connsiteY82" fmla="*/ 452899 h 1289152"/>
                <a:gd name="connsiteX83" fmla="*/ 50654 w 1289152"/>
                <a:gd name="connsiteY83" fmla="*/ 393678 h 1289152"/>
                <a:gd name="connsiteX84" fmla="*/ 70763 w 1289152"/>
                <a:gd name="connsiteY84" fmla="*/ 351935 h 1289152"/>
                <a:gd name="connsiteX85" fmla="*/ 208140 w 1289152"/>
                <a:gd name="connsiteY85" fmla="*/ 375042 h 1289152"/>
                <a:gd name="connsiteX86" fmla="*/ 212033 w 1289152"/>
                <a:gd name="connsiteY86" fmla="*/ 367868 h 1289152"/>
                <a:gd name="connsiteX87" fmla="*/ 133579 w 1289152"/>
                <a:gd name="connsiteY87" fmla="*/ 252769 h 1289152"/>
                <a:gd name="connsiteX88" fmla="*/ 147191 w 1289152"/>
                <a:gd name="connsiteY88" fmla="*/ 234567 h 1289152"/>
                <a:gd name="connsiteX89" fmla="*/ 188793 w 1289152"/>
                <a:gd name="connsiteY89" fmla="*/ 188792 h 1289152"/>
                <a:gd name="connsiteX90" fmla="*/ 220528 w 1289152"/>
                <a:gd name="connsiteY90" fmla="*/ 159949 h 1289152"/>
                <a:gd name="connsiteX91" fmla="*/ 340034 w 1289152"/>
                <a:gd name="connsiteY91" fmla="*/ 231913 h 1289152"/>
                <a:gd name="connsiteX92" fmla="*/ 354995 w 1289152"/>
                <a:gd name="connsiteY92" fmla="*/ 219567 h 1289152"/>
                <a:gd name="connsiteX93" fmla="*/ 328971 w 1289152"/>
                <a:gd name="connsiteY93" fmla="*/ 82878 h 1289152"/>
                <a:gd name="connsiteX94" fmla="*/ 337333 w 1289152"/>
                <a:gd name="connsiteY94" fmla="*/ 77798 h 1289152"/>
                <a:gd name="connsiteX95" fmla="*/ 393678 w 1289152"/>
                <a:gd name="connsiteY95" fmla="*/ 50654 h 1289152"/>
                <a:gd name="connsiteX96" fmla="*/ 441778 w 1289152"/>
                <a:gd name="connsiteY96" fmla="*/ 33050 h 1289152"/>
                <a:gd name="connsiteX97" fmla="*/ 525072 w 1289152"/>
                <a:gd name="connsiteY97" fmla="*/ 145470 h 1289152"/>
                <a:gd name="connsiteX98" fmla="*/ 540893 w 1289152"/>
                <a:gd name="connsiteY98" fmla="*/ 140558 h 1289152"/>
                <a:gd name="connsiteX99" fmla="*/ 552018 w 1289152"/>
                <a:gd name="connsiteY99" fmla="*/ 139437 h 1289152"/>
                <a:gd name="connsiteX100" fmla="*/ 583795 w 1289152"/>
                <a:gd name="connsiteY100" fmla="*/ 3069 h 1289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289152" h="1289152">
                  <a:moveTo>
                    <a:pt x="644577" y="295287"/>
                  </a:moveTo>
                  <a:cubicBezTo>
                    <a:pt x="451669" y="295287"/>
                    <a:pt x="295287" y="451669"/>
                    <a:pt x="295287" y="644577"/>
                  </a:cubicBezTo>
                  <a:cubicBezTo>
                    <a:pt x="295287" y="837485"/>
                    <a:pt x="451669" y="993867"/>
                    <a:pt x="644577" y="993867"/>
                  </a:cubicBezTo>
                  <a:cubicBezTo>
                    <a:pt x="837485" y="993867"/>
                    <a:pt x="993867" y="837485"/>
                    <a:pt x="993867" y="644577"/>
                  </a:cubicBezTo>
                  <a:cubicBezTo>
                    <a:pt x="993867" y="451669"/>
                    <a:pt x="837485" y="295287"/>
                    <a:pt x="644577" y="295287"/>
                  </a:cubicBezTo>
                  <a:close/>
                  <a:moveTo>
                    <a:pt x="644576" y="0"/>
                  </a:moveTo>
                  <a:lnTo>
                    <a:pt x="705359" y="3069"/>
                  </a:lnTo>
                  <a:lnTo>
                    <a:pt x="737134" y="139436"/>
                  </a:lnTo>
                  <a:lnTo>
                    <a:pt x="748261" y="140558"/>
                  </a:lnTo>
                  <a:lnTo>
                    <a:pt x="764081" y="145469"/>
                  </a:lnTo>
                  <a:lnTo>
                    <a:pt x="847375" y="33050"/>
                  </a:lnTo>
                  <a:lnTo>
                    <a:pt x="895474" y="50654"/>
                  </a:lnTo>
                  <a:cubicBezTo>
                    <a:pt x="914753" y="58809"/>
                    <a:pt x="933554" y="67874"/>
                    <a:pt x="951820" y="77798"/>
                  </a:cubicBezTo>
                  <a:lnTo>
                    <a:pt x="960182" y="82877"/>
                  </a:lnTo>
                  <a:lnTo>
                    <a:pt x="934157" y="219565"/>
                  </a:lnTo>
                  <a:lnTo>
                    <a:pt x="949121" y="231911"/>
                  </a:lnTo>
                  <a:lnTo>
                    <a:pt x="1068625" y="159949"/>
                  </a:lnTo>
                  <a:lnTo>
                    <a:pt x="1100361" y="188792"/>
                  </a:lnTo>
                  <a:cubicBezTo>
                    <a:pt x="1114941" y="203373"/>
                    <a:pt x="1128826" y="218649"/>
                    <a:pt x="1141963" y="234567"/>
                  </a:cubicBezTo>
                  <a:lnTo>
                    <a:pt x="1155574" y="252769"/>
                  </a:lnTo>
                  <a:lnTo>
                    <a:pt x="1077120" y="367866"/>
                  </a:lnTo>
                  <a:lnTo>
                    <a:pt x="1081015" y="375042"/>
                  </a:lnTo>
                  <a:lnTo>
                    <a:pt x="1218389" y="351935"/>
                  </a:lnTo>
                  <a:lnTo>
                    <a:pt x="1238499" y="393678"/>
                  </a:lnTo>
                  <a:cubicBezTo>
                    <a:pt x="1246653" y="412957"/>
                    <a:pt x="1253895" y="432716"/>
                    <a:pt x="1260174" y="452899"/>
                  </a:cubicBezTo>
                  <a:lnTo>
                    <a:pt x="1265453" y="473430"/>
                  </a:lnTo>
                  <a:lnTo>
                    <a:pt x="1149450" y="549361"/>
                  </a:lnTo>
                  <a:lnTo>
                    <a:pt x="1149606" y="550909"/>
                  </a:lnTo>
                  <a:lnTo>
                    <a:pt x="1285839" y="578954"/>
                  </a:lnTo>
                  <a:lnTo>
                    <a:pt x="1289152" y="644576"/>
                  </a:lnTo>
                  <a:lnTo>
                    <a:pt x="1285839" y="710198"/>
                  </a:lnTo>
                  <a:lnTo>
                    <a:pt x="1149607" y="738242"/>
                  </a:lnTo>
                  <a:lnTo>
                    <a:pt x="1149450" y="739791"/>
                  </a:lnTo>
                  <a:lnTo>
                    <a:pt x="1265453" y="815721"/>
                  </a:lnTo>
                  <a:lnTo>
                    <a:pt x="1260174" y="836254"/>
                  </a:lnTo>
                  <a:cubicBezTo>
                    <a:pt x="1253895" y="856437"/>
                    <a:pt x="1246653" y="876195"/>
                    <a:pt x="1238499" y="895474"/>
                  </a:cubicBezTo>
                  <a:lnTo>
                    <a:pt x="1218390" y="937217"/>
                  </a:lnTo>
                  <a:lnTo>
                    <a:pt x="1081017" y="914110"/>
                  </a:lnTo>
                  <a:lnTo>
                    <a:pt x="1077121" y="921286"/>
                  </a:lnTo>
                  <a:lnTo>
                    <a:pt x="1155575" y="1036384"/>
                  </a:lnTo>
                  <a:lnTo>
                    <a:pt x="1141963" y="1054587"/>
                  </a:lnTo>
                  <a:cubicBezTo>
                    <a:pt x="1128826" y="1070504"/>
                    <a:pt x="1114941" y="1085779"/>
                    <a:pt x="1100361" y="1100361"/>
                  </a:cubicBezTo>
                  <a:lnTo>
                    <a:pt x="1068626" y="1129203"/>
                  </a:lnTo>
                  <a:lnTo>
                    <a:pt x="949123" y="1057242"/>
                  </a:lnTo>
                  <a:lnTo>
                    <a:pt x="934158" y="1069589"/>
                  </a:lnTo>
                  <a:lnTo>
                    <a:pt x="960182" y="1206275"/>
                  </a:lnTo>
                  <a:lnTo>
                    <a:pt x="951820" y="1211356"/>
                  </a:lnTo>
                  <a:cubicBezTo>
                    <a:pt x="933554" y="1221279"/>
                    <a:pt x="914753" y="1230344"/>
                    <a:pt x="895474" y="1238499"/>
                  </a:cubicBezTo>
                  <a:lnTo>
                    <a:pt x="847376" y="1256103"/>
                  </a:lnTo>
                  <a:lnTo>
                    <a:pt x="764083" y="1143685"/>
                  </a:lnTo>
                  <a:lnTo>
                    <a:pt x="748261" y="1148596"/>
                  </a:lnTo>
                  <a:lnTo>
                    <a:pt x="737134" y="1149718"/>
                  </a:lnTo>
                  <a:lnTo>
                    <a:pt x="705358" y="1286083"/>
                  </a:lnTo>
                  <a:lnTo>
                    <a:pt x="644576" y="1289152"/>
                  </a:lnTo>
                  <a:lnTo>
                    <a:pt x="583795" y="1286083"/>
                  </a:lnTo>
                  <a:lnTo>
                    <a:pt x="552018" y="1149718"/>
                  </a:lnTo>
                  <a:lnTo>
                    <a:pt x="540893" y="1148596"/>
                  </a:lnTo>
                  <a:lnTo>
                    <a:pt x="525070" y="1143684"/>
                  </a:lnTo>
                  <a:lnTo>
                    <a:pt x="441777" y="1256103"/>
                  </a:lnTo>
                  <a:lnTo>
                    <a:pt x="393678" y="1238499"/>
                  </a:lnTo>
                  <a:cubicBezTo>
                    <a:pt x="374399" y="1230344"/>
                    <a:pt x="355600" y="1221279"/>
                    <a:pt x="337333" y="1211356"/>
                  </a:cubicBezTo>
                  <a:lnTo>
                    <a:pt x="328971" y="1206275"/>
                  </a:lnTo>
                  <a:lnTo>
                    <a:pt x="354995" y="1069587"/>
                  </a:lnTo>
                  <a:lnTo>
                    <a:pt x="340032" y="1057241"/>
                  </a:lnTo>
                  <a:lnTo>
                    <a:pt x="220528" y="1129203"/>
                  </a:lnTo>
                  <a:lnTo>
                    <a:pt x="188793" y="1100361"/>
                  </a:lnTo>
                  <a:cubicBezTo>
                    <a:pt x="174212" y="1085779"/>
                    <a:pt x="160326" y="1070504"/>
                    <a:pt x="147191" y="1054587"/>
                  </a:cubicBezTo>
                  <a:lnTo>
                    <a:pt x="133578" y="1036384"/>
                  </a:lnTo>
                  <a:lnTo>
                    <a:pt x="212032" y="921284"/>
                  </a:lnTo>
                  <a:lnTo>
                    <a:pt x="208138" y="914109"/>
                  </a:lnTo>
                  <a:lnTo>
                    <a:pt x="70762" y="937216"/>
                  </a:lnTo>
                  <a:lnTo>
                    <a:pt x="50654" y="895474"/>
                  </a:lnTo>
                  <a:cubicBezTo>
                    <a:pt x="42500" y="876195"/>
                    <a:pt x="35257" y="856437"/>
                    <a:pt x="28979" y="836254"/>
                  </a:cubicBezTo>
                  <a:lnTo>
                    <a:pt x="23700" y="815721"/>
                  </a:lnTo>
                  <a:lnTo>
                    <a:pt x="139704" y="739789"/>
                  </a:lnTo>
                  <a:lnTo>
                    <a:pt x="139549" y="738243"/>
                  </a:lnTo>
                  <a:lnTo>
                    <a:pt x="3313" y="710198"/>
                  </a:lnTo>
                  <a:lnTo>
                    <a:pt x="0" y="644576"/>
                  </a:lnTo>
                  <a:lnTo>
                    <a:pt x="3313" y="578953"/>
                  </a:lnTo>
                  <a:lnTo>
                    <a:pt x="139549" y="550909"/>
                  </a:lnTo>
                  <a:lnTo>
                    <a:pt x="139705" y="549362"/>
                  </a:lnTo>
                  <a:lnTo>
                    <a:pt x="23701" y="473430"/>
                  </a:lnTo>
                  <a:lnTo>
                    <a:pt x="28979" y="452899"/>
                  </a:lnTo>
                  <a:cubicBezTo>
                    <a:pt x="35257" y="432716"/>
                    <a:pt x="42500" y="412957"/>
                    <a:pt x="50654" y="393678"/>
                  </a:cubicBezTo>
                  <a:lnTo>
                    <a:pt x="70763" y="351935"/>
                  </a:lnTo>
                  <a:lnTo>
                    <a:pt x="208140" y="375042"/>
                  </a:lnTo>
                  <a:lnTo>
                    <a:pt x="212033" y="367868"/>
                  </a:lnTo>
                  <a:lnTo>
                    <a:pt x="133579" y="252769"/>
                  </a:lnTo>
                  <a:lnTo>
                    <a:pt x="147191" y="234567"/>
                  </a:lnTo>
                  <a:cubicBezTo>
                    <a:pt x="160326" y="218649"/>
                    <a:pt x="174212" y="203373"/>
                    <a:pt x="188793" y="188792"/>
                  </a:cubicBezTo>
                  <a:lnTo>
                    <a:pt x="220528" y="159949"/>
                  </a:lnTo>
                  <a:lnTo>
                    <a:pt x="340034" y="231913"/>
                  </a:lnTo>
                  <a:lnTo>
                    <a:pt x="354995" y="219567"/>
                  </a:lnTo>
                  <a:lnTo>
                    <a:pt x="328971" y="82878"/>
                  </a:lnTo>
                  <a:lnTo>
                    <a:pt x="337333" y="77798"/>
                  </a:lnTo>
                  <a:cubicBezTo>
                    <a:pt x="355600" y="67874"/>
                    <a:pt x="374399" y="58809"/>
                    <a:pt x="393678" y="50654"/>
                  </a:cubicBezTo>
                  <a:lnTo>
                    <a:pt x="441778" y="33050"/>
                  </a:lnTo>
                  <a:lnTo>
                    <a:pt x="525072" y="145470"/>
                  </a:lnTo>
                  <a:lnTo>
                    <a:pt x="540893" y="140558"/>
                  </a:lnTo>
                  <a:lnTo>
                    <a:pt x="552018" y="139437"/>
                  </a:lnTo>
                  <a:lnTo>
                    <a:pt x="583795" y="3069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3" name="圆: 空心 75"/>
            <p:cNvSpPr/>
            <p:nvPr/>
          </p:nvSpPr>
          <p:spPr bwMode="auto">
            <a:xfrm rot="1645352">
              <a:off x="6138493" y="3444740"/>
              <a:ext cx="528864" cy="528864"/>
            </a:xfrm>
            <a:prstGeom prst="donut">
              <a:avLst>
                <a:gd name="adj" fmla="val 24177"/>
              </a:avLst>
            </a:prstGeom>
            <a:solidFill>
              <a:srgbClr val="D4D4D4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5" name="图片 8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67" y="4002697"/>
            <a:ext cx="315643" cy="45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311" y="5071921"/>
            <a:ext cx="383683" cy="383683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33" y="2743093"/>
            <a:ext cx="416648" cy="41664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76" y="1893877"/>
            <a:ext cx="514153" cy="385614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56" y="1641835"/>
            <a:ext cx="356586" cy="312013"/>
          </a:xfrm>
          <a:prstGeom prst="rect">
            <a:avLst/>
          </a:prstGeom>
        </p:spPr>
      </p:pic>
      <p:sp>
        <p:nvSpPr>
          <p:cNvPr id="90" name="Freeform 169"/>
          <p:cNvSpPr>
            <a:spLocks noEditPoints="1"/>
          </p:cNvSpPr>
          <p:nvPr/>
        </p:nvSpPr>
        <p:spPr bwMode="auto">
          <a:xfrm>
            <a:off x="8578604" y="4498184"/>
            <a:ext cx="223363" cy="385634"/>
          </a:xfrm>
          <a:custGeom>
            <a:avLst/>
            <a:gdLst>
              <a:gd name="T0" fmla="*/ 71 w 117"/>
              <a:gd name="T1" fmla="*/ 170 h 202"/>
              <a:gd name="T2" fmla="*/ 80 w 117"/>
              <a:gd name="T3" fmla="*/ 173 h 202"/>
              <a:gd name="T4" fmla="*/ 85 w 117"/>
              <a:gd name="T5" fmla="*/ 181 h 202"/>
              <a:gd name="T6" fmla="*/ 85 w 117"/>
              <a:gd name="T7" fmla="*/ 188 h 202"/>
              <a:gd name="T8" fmla="*/ 80 w 117"/>
              <a:gd name="T9" fmla="*/ 199 h 202"/>
              <a:gd name="T10" fmla="*/ 75 w 117"/>
              <a:gd name="T11" fmla="*/ 202 h 202"/>
              <a:gd name="T12" fmla="*/ 71 w 117"/>
              <a:gd name="T13" fmla="*/ 170 h 202"/>
              <a:gd name="T14" fmla="*/ 71 w 117"/>
              <a:gd name="T15" fmla="*/ 157 h 202"/>
              <a:gd name="T16" fmla="*/ 71 w 117"/>
              <a:gd name="T17" fmla="*/ 68 h 202"/>
              <a:gd name="T18" fmla="*/ 80 w 117"/>
              <a:gd name="T19" fmla="*/ 77 h 202"/>
              <a:gd name="T20" fmla="*/ 85 w 117"/>
              <a:gd name="T21" fmla="*/ 91 h 202"/>
              <a:gd name="T22" fmla="*/ 92 w 117"/>
              <a:gd name="T23" fmla="*/ 116 h 202"/>
              <a:gd name="T24" fmla="*/ 94 w 117"/>
              <a:gd name="T25" fmla="*/ 120 h 202"/>
              <a:gd name="T26" fmla="*/ 100 w 117"/>
              <a:gd name="T27" fmla="*/ 126 h 202"/>
              <a:gd name="T28" fmla="*/ 110 w 117"/>
              <a:gd name="T29" fmla="*/ 127 h 202"/>
              <a:gd name="T30" fmla="*/ 117 w 117"/>
              <a:gd name="T31" fmla="*/ 145 h 202"/>
              <a:gd name="T32" fmla="*/ 66 w 117"/>
              <a:gd name="T33" fmla="*/ 170 h 202"/>
              <a:gd name="T34" fmla="*/ 71 w 117"/>
              <a:gd name="T35" fmla="*/ 170 h 202"/>
              <a:gd name="T36" fmla="*/ 71 w 117"/>
              <a:gd name="T37" fmla="*/ 202 h 202"/>
              <a:gd name="T38" fmla="*/ 61 w 117"/>
              <a:gd name="T39" fmla="*/ 199 h 202"/>
              <a:gd name="T40" fmla="*/ 56 w 117"/>
              <a:gd name="T41" fmla="*/ 189 h 202"/>
              <a:gd name="T42" fmla="*/ 56 w 117"/>
              <a:gd name="T43" fmla="*/ 184 h 202"/>
              <a:gd name="T44" fmla="*/ 61 w 117"/>
              <a:gd name="T45" fmla="*/ 173 h 202"/>
              <a:gd name="T46" fmla="*/ 66 w 117"/>
              <a:gd name="T47" fmla="*/ 170 h 202"/>
              <a:gd name="T48" fmla="*/ 71 w 117"/>
              <a:gd name="T49" fmla="*/ 68 h 202"/>
              <a:gd name="T50" fmla="*/ 60 w 117"/>
              <a:gd name="T51" fmla="*/ 62 h 202"/>
              <a:gd name="T52" fmla="*/ 47 w 117"/>
              <a:gd name="T53" fmla="*/ 61 h 202"/>
              <a:gd name="T54" fmla="*/ 34 w 117"/>
              <a:gd name="T55" fmla="*/ 8 h 202"/>
              <a:gd name="T56" fmla="*/ 29 w 117"/>
              <a:gd name="T57" fmla="*/ 1 h 202"/>
              <a:gd name="T58" fmla="*/ 19 w 117"/>
              <a:gd name="T59" fmla="*/ 0 h 202"/>
              <a:gd name="T60" fmla="*/ 15 w 117"/>
              <a:gd name="T61" fmla="*/ 1 h 202"/>
              <a:gd name="T62" fmla="*/ 10 w 117"/>
              <a:gd name="T63" fmla="*/ 9 h 202"/>
              <a:gd name="T64" fmla="*/ 24 w 117"/>
              <a:gd name="T65" fmla="*/ 66 h 202"/>
              <a:gd name="T66" fmla="*/ 19 w 117"/>
              <a:gd name="T67" fmla="*/ 70 h 202"/>
              <a:gd name="T68" fmla="*/ 11 w 117"/>
              <a:gd name="T69" fmla="*/ 78 h 202"/>
              <a:gd name="T70" fmla="*/ 6 w 117"/>
              <a:gd name="T71" fmla="*/ 91 h 202"/>
              <a:gd name="T72" fmla="*/ 4 w 117"/>
              <a:gd name="T73" fmla="*/ 104 h 202"/>
              <a:gd name="T74" fmla="*/ 6 w 117"/>
              <a:gd name="T75" fmla="*/ 111 h 202"/>
              <a:gd name="T76" fmla="*/ 12 w 117"/>
              <a:gd name="T77" fmla="*/ 138 h 202"/>
              <a:gd name="T78" fmla="*/ 12 w 117"/>
              <a:gd name="T79" fmla="*/ 142 h 202"/>
              <a:gd name="T80" fmla="*/ 10 w 117"/>
              <a:gd name="T81" fmla="*/ 149 h 202"/>
              <a:gd name="T82" fmla="*/ 3 w 117"/>
              <a:gd name="T83" fmla="*/ 156 h 202"/>
              <a:gd name="T84" fmla="*/ 6 w 117"/>
              <a:gd name="T85" fmla="*/ 175 h 202"/>
              <a:gd name="T86" fmla="*/ 71 w 117"/>
              <a:gd name="T87" fmla="*/ 6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202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85" y="91"/>
                </a:lnTo>
                <a:lnTo>
                  <a:pt x="92" y="116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6" y="111"/>
                </a:lnTo>
                <a:lnTo>
                  <a:pt x="12" y="138"/>
                </a:lnTo>
                <a:lnTo>
                  <a:pt x="12" y="138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rgbClr val="FFED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141040" y="2236764"/>
            <a:ext cx="22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运维安全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3438802" y="2799438"/>
            <a:ext cx="2993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流量镜像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端口扫描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日志分析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主机检测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配置规范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备份</a:t>
            </a:r>
            <a:r>
              <a:rPr lang="en-US" altLang="zh-CN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升级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8719703" y="558746"/>
            <a:ext cx="22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开发安全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8751476" y="1091805"/>
            <a:ext cx="2993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代码安全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后台安全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功能逻辑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权限管理</a:t>
            </a:r>
            <a:endParaRPr lang="en-US" altLang="zh-CN" sz="16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9620694" y="2873829"/>
            <a:ext cx="22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办公安全</a:t>
            </a:r>
            <a:endParaRPr lang="zh-CN" alt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835849" y="3698849"/>
            <a:ext cx="22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环境安全</a:t>
            </a:r>
            <a:endParaRPr lang="zh-CN" alt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0166914" y="4619379"/>
            <a:ext cx="22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人员安全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E5B94A79-39AC-4061-8115-CD609D5F0A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4" y="3070351"/>
            <a:ext cx="2608698" cy="26086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9009089" y="50816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9" name="自由: 形状 74"/>
          <p:cNvSpPr/>
          <p:nvPr/>
        </p:nvSpPr>
        <p:spPr bwMode="auto">
          <a:xfrm rot="21227218">
            <a:off x="6589808" y="4450602"/>
            <a:ext cx="1629334" cy="1629334"/>
          </a:xfrm>
          <a:custGeom>
            <a:avLst/>
            <a:gdLst>
              <a:gd name="connsiteX0" fmla="*/ 644577 w 1289152"/>
              <a:gd name="connsiteY0" fmla="*/ 295287 h 1289152"/>
              <a:gd name="connsiteX1" fmla="*/ 295287 w 1289152"/>
              <a:gd name="connsiteY1" fmla="*/ 644577 h 1289152"/>
              <a:gd name="connsiteX2" fmla="*/ 644577 w 1289152"/>
              <a:gd name="connsiteY2" fmla="*/ 993867 h 1289152"/>
              <a:gd name="connsiteX3" fmla="*/ 993867 w 1289152"/>
              <a:gd name="connsiteY3" fmla="*/ 644577 h 1289152"/>
              <a:gd name="connsiteX4" fmla="*/ 644577 w 1289152"/>
              <a:gd name="connsiteY4" fmla="*/ 295287 h 1289152"/>
              <a:gd name="connsiteX5" fmla="*/ 644576 w 1289152"/>
              <a:gd name="connsiteY5" fmla="*/ 0 h 1289152"/>
              <a:gd name="connsiteX6" fmla="*/ 705359 w 1289152"/>
              <a:gd name="connsiteY6" fmla="*/ 3069 h 1289152"/>
              <a:gd name="connsiteX7" fmla="*/ 737134 w 1289152"/>
              <a:gd name="connsiteY7" fmla="*/ 139436 h 1289152"/>
              <a:gd name="connsiteX8" fmla="*/ 748261 w 1289152"/>
              <a:gd name="connsiteY8" fmla="*/ 140558 h 1289152"/>
              <a:gd name="connsiteX9" fmla="*/ 764081 w 1289152"/>
              <a:gd name="connsiteY9" fmla="*/ 145469 h 1289152"/>
              <a:gd name="connsiteX10" fmla="*/ 847375 w 1289152"/>
              <a:gd name="connsiteY10" fmla="*/ 33050 h 1289152"/>
              <a:gd name="connsiteX11" fmla="*/ 895474 w 1289152"/>
              <a:gd name="connsiteY11" fmla="*/ 50654 h 1289152"/>
              <a:gd name="connsiteX12" fmla="*/ 951820 w 1289152"/>
              <a:gd name="connsiteY12" fmla="*/ 77798 h 1289152"/>
              <a:gd name="connsiteX13" fmla="*/ 960182 w 1289152"/>
              <a:gd name="connsiteY13" fmla="*/ 82877 h 1289152"/>
              <a:gd name="connsiteX14" fmla="*/ 934157 w 1289152"/>
              <a:gd name="connsiteY14" fmla="*/ 219565 h 1289152"/>
              <a:gd name="connsiteX15" fmla="*/ 949121 w 1289152"/>
              <a:gd name="connsiteY15" fmla="*/ 231911 h 1289152"/>
              <a:gd name="connsiteX16" fmla="*/ 1068625 w 1289152"/>
              <a:gd name="connsiteY16" fmla="*/ 159949 h 1289152"/>
              <a:gd name="connsiteX17" fmla="*/ 1100361 w 1289152"/>
              <a:gd name="connsiteY17" fmla="*/ 188792 h 1289152"/>
              <a:gd name="connsiteX18" fmla="*/ 1141963 w 1289152"/>
              <a:gd name="connsiteY18" fmla="*/ 234567 h 1289152"/>
              <a:gd name="connsiteX19" fmla="*/ 1155574 w 1289152"/>
              <a:gd name="connsiteY19" fmla="*/ 252769 h 1289152"/>
              <a:gd name="connsiteX20" fmla="*/ 1077120 w 1289152"/>
              <a:gd name="connsiteY20" fmla="*/ 367866 h 1289152"/>
              <a:gd name="connsiteX21" fmla="*/ 1081015 w 1289152"/>
              <a:gd name="connsiteY21" fmla="*/ 375042 h 1289152"/>
              <a:gd name="connsiteX22" fmla="*/ 1218389 w 1289152"/>
              <a:gd name="connsiteY22" fmla="*/ 351935 h 1289152"/>
              <a:gd name="connsiteX23" fmla="*/ 1238499 w 1289152"/>
              <a:gd name="connsiteY23" fmla="*/ 393678 h 1289152"/>
              <a:gd name="connsiteX24" fmla="*/ 1260174 w 1289152"/>
              <a:gd name="connsiteY24" fmla="*/ 452899 h 1289152"/>
              <a:gd name="connsiteX25" fmla="*/ 1265453 w 1289152"/>
              <a:gd name="connsiteY25" fmla="*/ 473430 h 1289152"/>
              <a:gd name="connsiteX26" fmla="*/ 1149450 w 1289152"/>
              <a:gd name="connsiteY26" fmla="*/ 549361 h 1289152"/>
              <a:gd name="connsiteX27" fmla="*/ 1149606 w 1289152"/>
              <a:gd name="connsiteY27" fmla="*/ 550909 h 1289152"/>
              <a:gd name="connsiteX28" fmla="*/ 1285839 w 1289152"/>
              <a:gd name="connsiteY28" fmla="*/ 578954 h 1289152"/>
              <a:gd name="connsiteX29" fmla="*/ 1289152 w 1289152"/>
              <a:gd name="connsiteY29" fmla="*/ 644576 h 1289152"/>
              <a:gd name="connsiteX30" fmla="*/ 1285839 w 1289152"/>
              <a:gd name="connsiteY30" fmla="*/ 710198 h 1289152"/>
              <a:gd name="connsiteX31" fmla="*/ 1149607 w 1289152"/>
              <a:gd name="connsiteY31" fmla="*/ 738242 h 1289152"/>
              <a:gd name="connsiteX32" fmla="*/ 1149450 w 1289152"/>
              <a:gd name="connsiteY32" fmla="*/ 739791 h 1289152"/>
              <a:gd name="connsiteX33" fmla="*/ 1265453 w 1289152"/>
              <a:gd name="connsiteY33" fmla="*/ 815721 h 1289152"/>
              <a:gd name="connsiteX34" fmla="*/ 1260174 w 1289152"/>
              <a:gd name="connsiteY34" fmla="*/ 836254 h 1289152"/>
              <a:gd name="connsiteX35" fmla="*/ 1238499 w 1289152"/>
              <a:gd name="connsiteY35" fmla="*/ 895474 h 1289152"/>
              <a:gd name="connsiteX36" fmla="*/ 1218390 w 1289152"/>
              <a:gd name="connsiteY36" fmla="*/ 937217 h 1289152"/>
              <a:gd name="connsiteX37" fmla="*/ 1081017 w 1289152"/>
              <a:gd name="connsiteY37" fmla="*/ 914110 h 1289152"/>
              <a:gd name="connsiteX38" fmla="*/ 1077121 w 1289152"/>
              <a:gd name="connsiteY38" fmla="*/ 921286 h 1289152"/>
              <a:gd name="connsiteX39" fmla="*/ 1155575 w 1289152"/>
              <a:gd name="connsiteY39" fmla="*/ 1036384 h 1289152"/>
              <a:gd name="connsiteX40" fmla="*/ 1141963 w 1289152"/>
              <a:gd name="connsiteY40" fmla="*/ 1054587 h 1289152"/>
              <a:gd name="connsiteX41" fmla="*/ 1100361 w 1289152"/>
              <a:gd name="connsiteY41" fmla="*/ 1100361 h 1289152"/>
              <a:gd name="connsiteX42" fmla="*/ 1068626 w 1289152"/>
              <a:gd name="connsiteY42" fmla="*/ 1129203 h 1289152"/>
              <a:gd name="connsiteX43" fmla="*/ 949123 w 1289152"/>
              <a:gd name="connsiteY43" fmla="*/ 1057242 h 1289152"/>
              <a:gd name="connsiteX44" fmla="*/ 934158 w 1289152"/>
              <a:gd name="connsiteY44" fmla="*/ 1069589 h 1289152"/>
              <a:gd name="connsiteX45" fmla="*/ 960182 w 1289152"/>
              <a:gd name="connsiteY45" fmla="*/ 1206275 h 1289152"/>
              <a:gd name="connsiteX46" fmla="*/ 951820 w 1289152"/>
              <a:gd name="connsiteY46" fmla="*/ 1211356 h 1289152"/>
              <a:gd name="connsiteX47" fmla="*/ 895474 w 1289152"/>
              <a:gd name="connsiteY47" fmla="*/ 1238499 h 1289152"/>
              <a:gd name="connsiteX48" fmla="*/ 847376 w 1289152"/>
              <a:gd name="connsiteY48" fmla="*/ 1256103 h 1289152"/>
              <a:gd name="connsiteX49" fmla="*/ 764083 w 1289152"/>
              <a:gd name="connsiteY49" fmla="*/ 1143685 h 1289152"/>
              <a:gd name="connsiteX50" fmla="*/ 748261 w 1289152"/>
              <a:gd name="connsiteY50" fmla="*/ 1148596 h 1289152"/>
              <a:gd name="connsiteX51" fmla="*/ 737134 w 1289152"/>
              <a:gd name="connsiteY51" fmla="*/ 1149718 h 1289152"/>
              <a:gd name="connsiteX52" fmla="*/ 705358 w 1289152"/>
              <a:gd name="connsiteY52" fmla="*/ 1286083 h 1289152"/>
              <a:gd name="connsiteX53" fmla="*/ 644576 w 1289152"/>
              <a:gd name="connsiteY53" fmla="*/ 1289152 h 1289152"/>
              <a:gd name="connsiteX54" fmla="*/ 583795 w 1289152"/>
              <a:gd name="connsiteY54" fmla="*/ 1286083 h 1289152"/>
              <a:gd name="connsiteX55" fmla="*/ 552018 w 1289152"/>
              <a:gd name="connsiteY55" fmla="*/ 1149718 h 1289152"/>
              <a:gd name="connsiteX56" fmla="*/ 540893 w 1289152"/>
              <a:gd name="connsiteY56" fmla="*/ 1148596 h 1289152"/>
              <a:gd name="connsiteX57" fmla="*/ 525070 w 1289152"/>
              <a:gd name="connsiteY57" fmla="*/ 1143684 h 1289152"/>
              <a:gd name="connsiteX58" fmla="*/ 441777 w 1289152"/>
              <a:gd name="connsiteY58" fmla="*/ 1256103 h 1289152"/>
              <a:gd name="connsiteX59" fmla="*/ 393678 w 1289152"/>
              <a:gd name="connsiteY59" fmla="*/ 1238499 h 1289152"/>
              <a:gd name="connsiteX60" fmla="*/ 337333 w 1289152"/>
              <a:gd name="connsiteY60" fmla="*/ 1211356 h 1289152"/>
              <a:gd name="connsiteX61" fmla="*/ 328971 w 1289152"/>
              <a:gd name="connsiteY61" fmla="*/ 1206275 h 1289152"/>
              <a:gd name="connsiteX62" fmla="*/ 354995 w 1289152"/>
              <a:gd name="connsiteY62" fmla="*/ 1069587 h 1289152"/>
              <a:gd name="connsiteX63" fmla="*/ 340032 w 1289152"/>
              <a:gd name="connsiteY63" fmla="*/ 1057241 h 1289152"/>
              <a:gd name="connsiteX64" fmla="*/ 220528 w 1289152"/>
              <a:gd name="connsiteY64" fmla="*/ 1129203 h 1289152"/>
              <a:gd name="connsiteX65" fmla="*/ 188793 w 1289152"/>
              <a:gd name="connsiteY65" fmla="*/ 1100361 h 1289152"/>
              <a:gd name="connsiteX66" fmla="*/ 147191 w 1289152"/>
              <a:gd name="connsiteY66" fmla="*/ 1054587 h 1289152"/>
              <a:gd name="connsiteX67" fmla="*/ 133578 w 1289152"/>
              <a:gd name="connsiteY67" fmla="*/ 1036384 h 1289152"/>
              <a:gd name="connsiteX68" fmla="*/ 212032 w 1289152"/>
              <a:gd name="connsiteY68" fmla="*/ 921284 h 1289152"/>
              <a:gd name="connsiteX69" fmla="*/ 208138 w 1289152"/>
              <a:gd name="connsiteY69" fmla="*/ 914109 h 1289152"/>
              <a:gd name="connsiteX70" fmla="*/ 70762 w 1289152"/>
              <a:gd name="connsiteY70" fmla="*/ 937216 h 1289152"/>
              <a:gd name="connsiteX71" fmla="*/ 50654 w 1289152"/>
              <a:gd name="connsiteY71" fmla="*/ 895474 h 1289152"/>
              <a:gd name="connsiteX72" fmla="*/ 28979 w 1289152"/>
              <a:gd name="connsiteY72" fmla="*/ 836254 h 1289152"/>
              <a:gd name="connsiteX73" fmla="*/ 23700 w 1289152"/>
              <a:gd name="connsiteY73" fmla="*/ 815721 h 1289152"/>
              <a:gd name="connsiteX74" fmla="*/ 139704 w 1289152"/>
              <a:gd name="connsiteY74" fmla="*/ 739789 h 1289152"/>
              <a:gd name="connsiteX75" fmla="*/ 139549 w 1289152"/>
              <a:gd name="connsiteY75" fmla="*/ 738243 h 1289152"/>
              <a:gd name="connsiteX76" fmla="*/ 3313 w 1289152"/>
              <a:gd name="connsiteY76" fmla="*/ 710198 h 1289152"/>
              <a:gd name="connsiteX77" fmla="*/ 0 w 1289152"/>
              <a:gd name="connsiteY77" fmla="*/ 644576 h 1289152"/>
              <a:gd name="connsiteX78" fmla="*/ 3313 w 1289152"/>
              <a:gd name="connsiteY78" fmla="*/ 578953 h 1289152"/>
              <a:gd name="connsiteX79" fmla="*/ 139549 w 1289152"/>
              <a:gd name="connsiteY79" fmla="*/ 550909 h 1289152"/>
              <a:gd name="connsiteX80" fmla="*/ 139705 w 1289152"/>
              <a:gd name="connsiteY80" fmla="*/ 549362 h 1289152"/>
              <a:gd name="connsiteX81" fmla="*/ 23701 w 1289152"/>
              <a:gd name="connsiteY81" fmla="*/ 473430 h 1289152"/>
              <a:gd name="connsiteX82" fmla="*/ 28979 w 1289152"/>
              <a:gd name="connsiteY82" fmla="*/ 452899 h 1289152"/>
              <a:gd name="connsiteX83" fmla="*/ 50654 w 1289152"/>
              <a:gd name="connsiteY83" fmla="*/ 393678 h 1289152"/>
              <a:gd name="connsiteX84" fmla="*/ 70763 w 1289152"/>
              <a:gd name="connsiteY84" fmla="*/ 351935 h 1289152"/>
              <a:gd name="connsiteX85" fmla="*/ 208140 w 1289152"/>
              <a:gd name="connsiteY85" fmla="*/ 375042 h 1289152"/>
              <a:gd name="connsiteX86" fmla="*/ 212033 w 1289152"/>
              <a:gd name="connsiteY86" fmla="*/ 367868 h 1289152"/>
              <a:gd name="connsiteX87" fmla="*/ 133579 w 1289152"/>
              <a:gd name="connsiteY87" fmla="*/ 252769 h 1289152"/>
              <a:gd name="connsiteX88" fmla="*/ 147191 w 1289152"/>
              <a:gd name="connsiteY88" fmla="*/ 234567 h 1289152"/>
              <a:gd name="connsiteX89" fmla="*/ 188793 w 1289152"/>
              <a:gd name="connsiteY89" fmla="*/ 188792 h 1289152"/>
              <a:gd name="connsiteX90" fmla="*/ 220528 w 1289152"/>
              <a:gd name="connsiteY90" fmla="*/ 159949 h 1289152"/>
              <a:gd name="connsiteX91" fmla="*/ 340034 w 1289152"/>
              <a:gd name="connsiteY91" fmla="*/ 231913 h 1289152"/>
              <a:gd name="connsiteX92" fmla="*/ 354995 w 1289152"/>
              <a:gd name="connsiteY92" fmla="*/ 219567 h 1289152"/>
              <a:gd name="connsiteX93" fmla="*/ 328971 w 1289152"/>
              <a:gd name="connsiteY93" fmla="*/ 82878 h 1289152"/>
              <a:gd name="connsiteX94" fmla="*/ 337333 w 1289152"/>
              <a:gd name="connsiteY94" fmla="*/ 77798 h 1289152"/>
              <a:gd name="connsiteX95" fmla="*/ 393678 w 1289152"/>
              <a:gd name="connsiteY95" fmla="*/ 50654 h 1289152"/>
              <a:gd name="connsiteX96" fmla="*/ 441778 w 1289152"/>
              <a:gd name="connsiteY96" fmla="*/ 33050 h 1289152"/>
              <a:gd name="connsiteX97" fmla="*/ 525072 w 1289152"/>
              <a:gd name="connsiteY97" fmla="*/ 145470 h 1289152"/>
              <a:gd name="connsiteX98" fmla="*/ 540893 w 1289152"/>
              <a:gd name="connsiteY98" fmla="*/ 140558 h 1289152"/>
              <a:gd name="connsiteX99" fmla="*/ 552018 w 1289152"/>
              <a:gd name="connsiteY99" fmla="*/ 139437 h 1289152"/>
              <a:gd name="connsiteX100" fmla="*/ 583795 w 1289152"/>
              <a:gd name="connsiteY100" fmla="*/ 3069 h 128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89152" h="1289152">
                <a:moveTo>
                  <a:pt x="644577" y="295287"/>
                </a:moveTo>
                <a:cubicBezTo>
                  <a:pt x="451669" y="295287"/>
                  <a:pt x="295287" y="451669"/>
                  <a:pt x="295287" y="644577"/>
                </a:cubicBezTo>
                <a:cubicBezTo>
                  <a:pt x="295287" y="837485"/>
                  <a:pt x="451669" y="993867"/>
                  <a:pt x="644577" y="993867"/>
                </a:cubicBezTo>
                <a:cubicBezTo>
                  <a:pt x="837485" y="993867"/>
                  <a:pt x="993867" y="837485"/>
                  <a:pt x="993867" y="644577"/>
                </a:cubicBezTo>
                <a:cubicBezTo>
                  <a:pt x="993867" y="451669"/>
                  <a:pt x="837485" y="295287"/>
                  <a:pt x="644577" y="295287"/>
                </a:cubicBezTo>
                <a:close/>
                <a:moveTo>
                  <a:pt x="644576" y="0"/>
                </a:moveTo>
                <a:lnTo>
                  <a:pt x="705359" y="3069"/>
                </a:lnTo>
                <a:lnTo>
                  <a:pt x="737134" y="139436"/>
                </a:lnTo>
                <a:lnTo>
                  <a:pt x="748261" y="140558"/>
                </a:lnTo>
                <a:lnTo>
                  <a:pt x="764081" y="145469"/>
                </a:lnTo>
                <a:lnTo>
                  <a:pt x="847375" y="33050"/>
                </a:lnTo>
                <a:lnTo>
                  <a:pt x="895474" y="50654"/>
                </a:lnTo>
                <a:cubicBezTo>
                  <a:pt x="914753" y="58809"/>
                  <a:pt x="933554" y="67874"/>
                  <a:pt x="951820" y="77798"/>
                </a:cubicBezTo>
                <a:lnTo>
                  <a:pt x="960182" y="82877"/>
                </a:lnTo>
                <a:lnTo>
                  <a:pt x="934157" y="219565"/>
                </a:lnTo>
                <a:lnTo>
                  <a:pt x="949121" y="231911"/>
                </a:lnTo>
                <a:lnTo>
                  <a:pt x="1068625" y="159949"/>
                </a:lnTo>
                <a:lnTo>
                  <a:pt x="1100361" y="188792"/>
                </a:lnTo>
                <a:cubicBezTo>
                  <a:pt x="1114941" y="203373"/>
                  <a:pt x="1128826" y="218649"/>
                  <a:pt x="1141963" y="234567"/>
                </a:cubicBezTo>
                <a:lnTo>
                  <a:pt x="1155574" y="252769"/>
                </a:lnTo>
                <a:lnTo>
                  <a:pt x="1077120" y="367866"/>
                </a:lnTo>
                <a:lnTo>
                  <a:pt x="1081015" y="375042"/>
                </a:lnTo>
                <a:lnTo>
                  <a:pt x="1218389" y="351935"/>
                </a:lnTo>
                <a:lnTo>
                  <a:pt x="1238499" y="393678"/>
                </a:lnTo>
                <a:cubicBezTo>
                  <a:pt x="1246653" y="412957"/>
                  <a:pt x="1253895" y="432716"/>
                  <a:pt x="1260174" y="452899"/>
                </a:cubicBezTo>
                <a:lnTo>
                  <a:pt x="1265453" y="473430"/>
                </a:lnTo>
                <a:lnTo>
                  <a:pt x="1149450" y="549361"/>
                </a:lnTo>
                <a:lnTo>
                  <a:pt x="1149606" y="550909"/>
                </a:lnTo>
                <a:lnTo>
                  <a:pt x="1285839" y="578954"/>
                </a:lnTo>
                <a:lnTo>
                  <a:pt x="1289152" y="644576"/>
                </a:lnTo>
                <a:lnTo>
                  <a:pt x="1285839" y="710198"/>
                </a:lnTo>
                <a:lnTo>
                  <a:pt x="1149607" y="738242"/>
                </a:lnTo>
                <a:lnTo>
                  <a:pt x="1149450" y="739791"/>
                </a:lnTo>
                <a:lnTo>
                  <a:pt x="1265453" y="815721"/>
                </a:lnTo>
                <a:lnTo>
                  <a:pt x="1260174" y="836254"/>
                </a:lnTo>
                <a:cubicBezTo>
                  <a:pt x="1253895" y="856437"/>
                  <a:pt x="1246653" y="876195"/>
                  <a:pt x="1238499" y="895474"/>
                </a:cubicBezTo>
                <a:lnTo>
                  <a:pt x="1218390" y="937217"/>
                </a:lnTo>
                <a:lnTo>
                  <a:pt x="1081017" y="914110"/>
                </a:lnTo>
                <a:lnTo>
                  <a:pt x="1077121" y="921286"/>
                </a:lnTo>
                <a:lnTo>
                  <a:pt x="1155575" y="1036384"/>
                </a:lnTo>
                <a:lnTo>
                  <a:pt x="1141963" y="1054587"/>
                </a:lnTo>
                <a:cubicBezTo>
                  <a:pt x="1128826" y="1070504"/>
                  <a:pt x="1114941" y="1085779"/>
                  <a:pt x="1100361" y="1100361"/>
                </a:cubicBezTo>
                <a:lnTo>
                  <a:pt x="1068626" y="1129203"/>
                </a:lnTo>
                <a:lnTo>
                  <a:pt x="949123" y="1057242"/>
                </a:lnTo>
                <a:lnTo>
                  <a:pt x="934158" y="1069589"/>
                </a:lnTo>
                <a:lnTo>
                  <a:pt x="960182" y="1206275"/>
                </a:lnTo>
                <a:lnTo>
                  <a:pt x="951820" y="1211356"/>
                </a:lnTo>
                <a:cubicBezTo>
                  <a:pt x="933554" y="1221279"/>
                  <a:pt x="914753" y="1230344"/>
                  <a:pt x="895474" y="1238499"/>
                </a:cubicBezTo>
                <a:lnTo>
                  <a:pt x="847376" y="1256103"/>
                </a:lnTo>
                <a:lnTo>
                  <a:pt x="764083" y="1143685"/>
                </a:lnTo>
                <a:lnTo>
                  <a:pt x="748261" y="1148596"/>
                </a:lnTo>
                <a:lnTo>
                  <a:pt x="737134" y="1149718"/>
                </a:lnTo>
                <a:lnTo>
                  <a:pt x="705358" y="1286083"/>
                </a:lnTo>
                <a:lnTo>
                  <a:pt x="644576" y="1289152"/>
                </a:lnTo>
                <a:lnTo>
                  <a:pt x="583795" y="1286083"/>
                </a:lnTo>
                <a:lnTo>
                  <a:pt x="552018" y="1149718"/>
                </a:lnTo>
                <a:lnTo>
                  <a:pt x="540893" y="1148596"/>
                </a:lnTo>
                <a:lnTo>
                  <a:pt x="525070" y="1143684"/>
                </a:lnTo>
                <a:lnTo>
                  <a:pt x="441777" y="1256103"/>
                </a:lnTo>
                <a:lnTo>
                  <a:pt x="393678" y="1238499"/>
                </a:lnTo>
                <a:cubicBezTo>
                  <a:pt x="374399" y="1230344"/>
                  <a:pt x="355600" y="1221279"/>
                  <a:pt x="337333" y="1211356"/>
                </a:cubicBezTo>
                <a:lnTo>
                  <a:pt x="328971" y="1206275"/>
                </a:lnTo>
                <a:lnTo>
                  <a:pt x="354995" y="1069587"/>
                </a:lnTo>
                <a:lnTo>
                  <a:pt x="340032" y="1057241"/>
                </a:lnTo>
                <a:lnTo>
                  <a:pt x="220528" y="1129203"/>
                </a:lnTo>
                <a:lnTo>
                  <a:pt x="188793" y="1100361"/>
                </a:lnTo>
                <a:cubicBezTo>
                  <a:pt x="174212" y="1085779"/>
                  <a:pt x="160326" y="1070504"/>
                  <a:pt x="147191" y="1054587"/>
                </a:cubicBezTo>
                <a:lnTo>
                  <a:pt x="133578" y="1036384"/>
                </a:lnTo>
                <a:lnTo>
                  <a:pt x="212032" y="921284"/>
                </a:lnTo>
                <a:lnTo>
                  <a:pt x="208138" y="914109"/>
                </a:lnTo>
                <a:lnTo>
                  <a:pt x="70762" y="937216"/>
                </a:lnTo>
                <a:lnTo>
                  <a:pt x="50654" y="895474"/>
                </a:lnTo>
                <a:cubicBezTo>
                  <a:pt x="42500" y="876195"/>
                  <a:pt x="35257" y="856437"/>
                  <a:pt x="28979" y="836254"/>
                </a:cubicBezTo>
                <a:lnTo>
                  <a:pt x="23700" y="815721"/>
                </a:lnTo>
                <a:lnTo>
                  <a:pt x="139704" y="739789"/>
                </a:lnTo>
                <a:lnTo>
                  <a:pt x="139549" y="738243"/>
                </a:lnTo>
                <a:lnTo>
                  <a:pt x="3313" y="710198"/>
                </a:lnTo>
                <a:lnTo>
                  <a:pt x="0" y="644576"/>
                </a:lnTo>
                <a:lnTo>
                  <a:pt x="3313" y="578953"/>
                </a:lnTo>
                <a:lnTo>
                  <a:pt x="139549" y="550909"/>
                </a:lnTo>
                <a:lnTo>
                  <a:pt x="139705" y="549362"/>
                </a:lnTo>
                <a:lnTo>
                  <a:pt x="23701" y="473430"/>
                </a:lnTo>
                <a:lnTo>
                  <a:pt x="28979" y="452899"/>
                </a:lnTo>
                <a:cubicBezTo>
                  <a:pt x="35257" y="432716"/>
                  <a:pt x="42500" y="412957"/>
                  <a:pt x="50654" y="393678"/>
                </a:cubicBezTo>
                <a:lnTo>
                  <a:pt x="70763" y="351935"/>
                </a:lnTo>
                <a:lnTo>
                  <a:pt x="208140" y="375042"/>
                </a:lnTo>
                <a:lnTo>
                  <a:pt x="212033" y="367868"/>
                </a:lnTo>
                <a:lnTo>
                  <a:pt x="133579" y="252769"/>
                </a:lnTo>
                <a:lnTo>
                  <a:pt x="147191" y="234567"/>
                </a:lnTo>
                <a:cubicBezTo>
                  <a:pt x="160326" y="218649"/>
                  <a:pt x="174212" y="203373"/>
                  <a:pt x="188793" y="188792"/>
                </a:cubicBezTo>
                <a:lnTo>
                  <a:pt x="220528" y="159949"/>
                </a:lnTo>
                <a:lnTo>
                  <a:pt x="340034" y="231913"/>
                </a:lnTo>
                <a:lnTo>
                  <a:pt x="354995" y="219567"/>
                </a:lnTo>
                <a:lnTo>
                  <a:pt x="328971" y="82878"/>
                </a:lnTo>
                <a:lnTo>
                  <a:pt x="337333" y="77798"/>
                </a:lnTo>
                <a:cubicBezTo>
                  <a:pt x="355600" y="67874"/>
                  <a:pt x="374399" y="58809"/>
                  <a:pt x="393678" y="50654"/>
                </a:cubicBezTo>
                <a:lnTo>
                  <a:pt x="441778" y="33050"/>
                </a:lnTo>
                <a:lnTo>
                  <a:pt x="525072" y="145470"/>
                </a:lnTo>
                <a:lnTo>
                  <a:pt x="540893" y="140558"/>
                </a:lnTo>
                <a:lnTo>
                  <a:pt x="552018" y="139437"/>
                </a:lnTo>
                <a:lnTo>
                  <a:pt x="583795" y="3069"/>
                </a:lnTo>
                <a:close/>
              </a:path>
            </a:pathLst>
          </a:custGeom>
          <a:solidFill>
            <a:srgbClr val="FC944B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0" name="自由: 形状 26"/>
          <p:cNvSpPr/>
          <p:nvPr/>
        </p:nvSpPr>
        <p:spPr bwMode="auto">
          <a:xfrm rot="2509442">
            <a:off x="8026357" y="4083614"/>
            <a:ext cx="1319281" cy="1256976"/>
          </a:xfrm>
          <a:custGeom>
            <a:avLst/>
            <a:gdLst>
              <a:gd name="connsiteX0" fmla="*/ 512740 w 1029300"/>
              <a:gd name="connsiteY0" fmla="*/ 268034 h 1029300"/>
              <a:gd name="connsiteX1" fmla="*/ 266862 w 1029300"/>
              <a:gd name="connsiteY1" fmla="*/ 513912 h 1029300"/>
              <a:gd name="connsiteX2" fmla="*/ 512740 w 1029300"/>
              <a:gd name="connsiteY2" fmla="*/ 759790 h 1029300"/>
              <a:gd name="connsiteX3" fmla="*/ 758618 w 1029300"/>
              <a:gd name="connsiteY3" fmla="*/ 513912 h 1029300"/>
              <a:gd name="connsiteX4" fmla="*/ 512740 w 1029300"/>
              <a:gd name="connsiteY4" fmla="*/ 268034 h 1029300"/>
              <a:gd name="connsiteX5" fmla="*/ 514650 w 1029300"/>
              <a:gd name="connsiteY5" fmla="*/ 0 h 1029300"/>
              <a:gd name="connsiteX6" fmla="*/ 577813 w 1029300"/>
              <a:gd name="connsiteY6" fmla="*/ 6367 h 1029300"/>
              <a:gd name="connsiteX7" fmla="*/ 591361 w 1029300"/>
              <a:gd name="connsiteY7" fmla="*/ 142848 h 1029300"/>
              <a:gd name="connsiteX8" fmla="*/ 660436 w 1029300"/>
              <a:gd name="connsiteY8" fmla="*/ 164290 h 1029300"/>
              <a:gd name="connsiteX9" fmla="*/ 722638 w 1029300"/>
              <a:gd name="connsiteY9" fmla="*/ 198052 h 1029300"/>
              <a:gd name="connsiteX10" fmla="*/ 829642 w 1029300"/>
              <a:gd name="connsiteY10" fmla="*/ 110374 h 1029300"/>
              <a:gd name="connsiteX11" fmla="*/ 878563 w 1029300"/>
              <a:gd name="connsiteY11" fmla="*/ 150738 h 1029300"/>
              <a:gd name="connsiteX12" fmla="*/ 918924 w 1029300"/>
              <a:gd name="connsiteY12" fmla="*/ 199657 h 1029300"/>
              <a:gd name="connsiteX13" fmla="*/ 830519 w 1029300"/>
              <a:gd name="connsiteY13" fmla="*/ 307550 h 1029300"/>
              <a:gd name="connsiteX14" fmla="*/ 862363 w 1029300"/>
              <a:gd name="connsiteY14" fmla="*/ 366217 h 1029300"/>
              <a:gd name="connsiteX15" fmla="*/ 884472 w 1029300"/>
              <a:gd name="connsiteY15" fmla="*/ 437442 h 1029300"/>
              <a:gd name="connsiteX16" fmla="*/ 884503 w 1029300"/>
              <a:gd name="connsiteY16" fmla="*/ 437744 h 1029300"/>
              <a:gd name="connsiteX17" fmla="*/ 1022933 w 1029300"/>
              <a:gd name="connsiteY17" fmla="*/ 451486 h 1029300"/>
              <a:gd name="connsiteX18" fmla="*/ 1029300 w 1029300"/>
              <a:gd name="connsiteY18" fmla="*/ 514650 h 1029300"/>
              <a:gd name="connsiteX19" fmla="*/ 1022933 w 1029300"/>
              <a:gd name="connsiteY19" fmla="*/ 577812 h 1029300"/>
              <a:gd name="connsiteX20" fmla="*/ 884096 w 1029300"/>
              <a:gd name="connsiteY20" fmla="*/ 591595 h 1029300"/>
              <a:gd name="connsiteX21" fmla="*/ 862363 w 1029300"/>
              <a:gd name="connsiteY21" fmla="*/ 661607 h 1029300"/>
              <a:gd name="connsiteX22" fmla="*/ 830038 w 1029300"/>
              <a:gd name="connsiteY22" fmla="*/ 721162 h 1029300"/>
              <a:gd name="connsiteX23" fmla="*/ 918925 w 1029300"/>
              <a:gd name="connsiteY23" fmla="*/ 829643 h 1029300"/>
              <a:gd name="connsiteX24" fmla="*/ 878563 w 1029300"/>
              <a:gd name="connsiteY24" fmla="*/ 878563 h 1029300"/>
              <a:gd name="connsiteX25" fmla="*/ 829643 w 1029300"/>
              <a:gd name="connsiteY25" fmla="*/ 918925 h 1029300"/>
              <a:gd name="connsiteX26" fmla="*/ 721555 w 1029300"/>
              <a:gd name="connsiteY26" fmla="*/ 830360 h 1029300"/>
              <a:gd name="connsiteX27" fmla="*/ 660436 w 1029300"/>
              <a:gd name="connsiteY27" fmla="*/ 863535 h 1029300"/>
              <a:gd name="connsiteX28" fmla="*/ 591513 w 1029300"/>
              <a:gd name="connsiteY28" fmla="*/ 884930 h 1029300"/>
              <a:gd name="connsiteX29" fmla="*/ 577812 w 1029300"/>
              <a:gd name="connsiteY29" fmla="*/ 1022933 h 1029300"/>
              <a:gd name="connsiteX30" fmla="*/ 514650 w 1029300"/>
              <a:gd name="connsiteY30" fmla="*/ 1029300 h 1029300"/>
              <a:gd name="connsiteX31" fmla="*/ 451486 w 1029300"/>
              <a:gd name="connsiteY31" fmla="*/ 1022933 h 1029300"/>
              <a:gd name="connsiteX32" fmla="*/ 437874 w 1029300"/>
              <a:gd name="connsiteY32" fmla="*/ 885806 h 1029300"/>
              <a:gd name="connsiteX33" fmla="*/ 436270 w 1029300"/>
              <a:gd name="connsiteY33" fmla="*/ 885644 h 1029300"/>
              <a:gd name="connsiteX34" fmla="*/ 365045 w 1029300"/>
              <a:gd name="connsiteY34" fmla="*/ 863535 h 1029300"/>
              <a:gd name="connsiteX35" fmla="*/ 306222 w 1029300"/>
              <a:gd name="connsiteY35" fmla="*/ 831607 h 1029300"/>
              <a:gd name="connsiteX36" fmla="*/ 199657 w 1029300"/>
              <a:gd name="connsiteY36" fmla="*/ 918924 h 1029300"/>
              <a:gd name="connsiteX37" fmla="*/ 150738 w 1029300"/>
              <a:gd name="connsiteY37" fmla="*/ 878563 h 1029300"/>
              <a:gd name="connsiteX38" fmla="*/ 110374 w 1029300"/>
              <a:gd name="connsiteY38" fmla="*/ 829641 h 1029300"/>
              <a:gd name="connsiteX39" fmla="*/ 196964 w 1029300"/>
              <a:gd name="connsiteY39" fmla="*/ 723965 h 1029300"/>
              <a:gd name="connsiteX40" fmla="*/ 163118 w 1029300"/>
              <a:gd name="connsiteY40" fmla="*/ 661607 h 1029300"/>
              <a:gd name="connsiteX41" fmla="*/ 141263 w 1029300"/>
              <a:gd name="connsiteY41" fmla="*/ 591204 h 1029300"/>
              <a:gd name="connsiteX42" fmla="*/ 6368 w 1029300"/>
              <a:gd name="connsiteY42" fmla="*/ 577812 h 1029300"/>
              <a:gd name="connsiteX43" fmla="*/ 0 w 1029300"/>
              <a:gd name="connsiteY43" fmla="*/ 514650 h 1029300"/>
              <a:gd name="connsiteX44" fmla="*/ 6368 w 1029300"/>
              <a:gd name="connsiteY44" fmla="*/ 451486 h 1029300"/>
              <a:gd name="connsiteX45" fmla="*/ 140939 w 1029300"/>
              <a:gd name="connsiteY45" fmla="*/ 438126 h 1029300"/>
              <a:gd name="connsiteX46" fmla="*/ 141008 w 1029300"/>
              <a:gd name="connsiteY46" fmla="*/ 437442 h 1029300"/>
              <a:gd name="connsiteX47" fmla="*/ 163118 w 1029300"/>
              <a:gd name="connsiteY47" fmla="*/ 366217 h 1029300"/>
              <a:gd name="connsiteX48" fmla="*/ 196483 w 1029300"/>
              <a:gd name="connsiteY48" fmla="*/ 304746 h 1029300"/>
              <a:gd name="connsiteX49" fmla="*/ 110375 w 1029300"/>
              <a:gd name="connsiteY49" fmla="*/ 199658 h 1029300"/>
              <a:gd name="connsiteX50" fmla="*/ 150738 w 1029300"/>
              <a:gd name="connsiteY50" fmla="*/ 150738 h 1029300"/>
              <a:gd name="connsiteX51" fmla="*/ 199658 w 1029300"/>
              <a:gd name="connsiteY51" fmla="*/ 110375 h 1029300"/>
              <a:gd name="connsiteX52" fmla="*/ 305140 w 1029300"/>
              <a:gd name="connsiteY52" fmla="*/ 196805 h 1029300"/>
              <a:gd name="connsiteX53" fmla="*/ 365045 w 1029300"/>
              <a:gd name="connsiteY53" fmla="*/ 164290 h 1029300"/>
              <a:gd name="connsiteX54" fmla="*/ 436270 w 1029300"/>
              <a:gd name="connsiteY54" fmla="*/ 142180 h 1029300"/>
              <a:gd name="connsiteX55" fmla="*/ 438022 w 1029300"/>
              <a:gd name="connsiteY55" fmla="*/ 142003 h 1029300"/>
              <a:gd name="connsiteX56" fmla="*/ 451486 w 1029300"/>
              <a:gd name="connsiteY56" fmla="*/ 6368 h 10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300" h="1029300">
                <a:moveTo>
                  <a:pt x="512740" y="268034"/>
                </a:moveTo>
                <a:cubicBezTo>
                  <a:pt x="376945" y="268034"/>
                  <a:pt x="266862" y="378117"/>
                  <a:pt x="266862" y="513912"/>
                </a:cubicBezTo>
                <a:cubicBezTo>
                  <a:pt x="266862" y="649707"/>
                  <a:pt x="376945" y="759790"/>
                  <a:pt x="512740" y="759790"/>
                </a:cubicBezTo>
                <a:cubicBezTo>
                  <a:pt x="648535" y="759790"/>
                  <a:pt x="758618" y="649707"/>
                  <a:pt x="758618" y="513912"/>
                </a:cubicBezTo>
                <a:cubicBezTo>
                  <a:pt x="758618" y="378117"/>
                  <a:pt x="648535" y="268034"/>
                  <a:pt x="512740" y="268034"/>
                </a:cubicBezTo>
                <a:close/>
                <a:moveTo>
                  <a:pt x="514650" y="0"/>
                </a:moveTo>
                <a:lnTo>
                  <a:pt x="577813" y="6367"/>
                </a:lnTo>
                <a:lnTo>
                  <a:pt x="591361" y="142848"/>
                </a:lnTo>
                <a:lnTo>
                  <a:pt x="660436" y="164290"/>
                </a:lnTo>
                <a:lnTo>
                  <a:pt x="722638" y="198052"/>
                </a:lnTo>
                <a:lnTo>
                  <a:pt x="829642" y="110374"/>
                </a:lnTo>
                <a:lnTo>
                  <a:pt x="878563" y="150738"/>
                </a:lnTo>
                <a:lnTo>
                  <a:pt x="918924" y="199657"/>
                </a:lnTo>
                <a:lnTo>
                  <a:pt x="830519" y="307550"/>
                </a:lnTo>
                <a:lnTo>
                  <a:pt x="862363" y="366217"/>
                </a:lnTo>
                <a:cubicBezTo>
                  <a:pt x="871963" y="388915"/>
                  <a:pt x="879418" y="412741"/>
                  <a:pt x="884472" y="437442"/>
                </a:cubicBezTo>
                <a:lnTo>
                  <a:pt x="884503" y="437744"/>
                </a:lnTo>
                <a:lnTo>
                  <a:pt x="1022933" y="451486"/>
                </a:lnTo>
                <a:lnTo>
                  <a:pt x="1029300" y="514650"/>
                </a:lnTo>
                <a:lnTo>
                  <a:pt x="1022933" y="577812"/>
                </a:lnTo>
                <a:lnTo>
                  <a:pt x="884096" y="591595"/>
                </a:lnTo>
                <a:lnTo>
                  <a:pt x="862363" y="661607"/>
                </a:lnTo>
                <a:lnTo>
                  <a:pt x="830038" y="721162"/>
                </a:lnTo>
                <a:lnTo>
                  <a:pt x="918925" y="829643"/>
                </a:lnTo>
                <a:lnTo>
                  <a:pt x="878563" y="878563"/>
                </a:lnTo>
                <a:lnTo>
                  <a:pt x="829643" y="918925"/>
                </a:lnTo>
                <a:lnTo>
                  <a:pt x="721555" y="830360"/>
                </a:lnTo>
                <a:lnTo>
                  <a:pt x="660436" y="863535"/>
                </a:lnTo>
                <a:lnTo>
                  <a:pt x="591513" y="884930"/>
                </a:lnTo>
                <a:lnTo>
                  <a:pt x="577812" y="1022933"/>
                </a:lnTo>
                <a:lnTo>
                  <a:pt x="514650" y="1029300"/>
                </a:lnTo>
                <a:lnTo>
                  <a:pt x="451486" y="1022933"/>
                </a:lnTo>
                <a:lnTo>
                  <a:pt x="437874" y="885806"/>
                </a:lnTo>
                <a:lnTo>
                  <a:pt x="436270" y="885644"/>
                </a:lnTo>
                <a:cubicBezTo>
                  <a:pt x="411569" y="880590"/>
                  <a:pt x="387743" y="873135"/>
                  <a:pt x="365045" y="863535"/>
                </a:cubicBezTo>
                <a:lnTo>
                  <a:pt x="306222" y="831607"/>
                </a:lnTo>
                <a:lnTo>
                  <a:pt x="199657" y="918924"/>
                </a:lnTo>
                <a:lnTo>
                  <a:pt x="150738" y="878563"/>
                </a:lnTo>
                <a:lnTo>
                  <a:pt x="110374" y="829641"/>
                </a:lnTo>
                <a:lnTo>
                  <a:pt x="196964" y="723965"/>
                </a:lnTo>
                <a:lnTo>
                  <a:pt x="163118" y="661607"/>
                </a:lnTo>
                <a:lnTo>
                  <a:pt x="141263" y="591204"/>
                </a:lnTo>
                <a:lnTo>
                  <a:pt x="6368" y="577812"/>
                </a:lnTo>
                <a:lnTo>
                  <a:pt x="0" y="514650"/>
                </a:lnTo>
                <a:lnTo>
                  <a:pt x="6368" y="451486"/>
                </a:lnTo>
                <a:lnTo>
                  <a:pt x="140939" y="438126"/>
                </a:lnTo>
                <a:lnTo>
                  <a:pt x="141008" y="437442"/>
                </a:lnTo>
                <a:cubicBezTo>
                  <a:pt x="146063" y="412741"/>
                  <a:pt x="153517" y="388915"/>
                  <a:pt x="163118" y="366217"/>
                </a:cubicBezTo>
                <a:lnTo>
                  <a:pt x="196483" y="304746"/>
                </a:lnTo>
                <a:lnTo>
                  <a:pt x="110375" y="199658"/>
                </a:lnTo>
                <a:lnTo>
                  <a:pt x="150738" y="150738"/>
                </a:lnTo>
                <a:lnTo>
                  <a:pt x="199658" y="110375"/>
                </a:lnTo>
                <a:lnTo>
                  <a:pt x="305140" y="196805"/>
                </a:lnTo>
                <a:lnTo>
                  <a:pt x="365045" y="164290"/>
                </a:lnTo>
                <a:cubicBezTo>
                  <a:pt x="387743" y="154689"/>
                  <a:pt x="411569" y="147234"/>
                  <a:pt x="436270" y="142180"/>
                </a:cubicBezTo>
                <a:lnTo>
                  <a:pt x="438022" y="142003"/>
                </a:lnTo>
                <a:lnTo>
                  <a:pt x="451486" y="6368"/>
                </a:lnTo>
                <a:close/>
              </a:path>
            </a:pathLst>
          </a:custGeom>
          <a:solidFill>
            <a:srgbClr val="FFED0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自由: 形状 74"/>
          <p:cNvSpPr/>
          <p:nvPr/>
        </p:nvSpPr>
        <p:spPr bwMode="auto">
          <a:xfrm rot="21227218">
            <a:off x="5848230" y="3587905"/>
            <a:ext cx="1274858" cy="1283547"/>
          </a:xfrm>
          <a:custGeom>
            <a:avLst/>
            <a:gdLst>
              <a:gd name="connsiteX0" fmla="*/ 644577 w 1289152"/>
              <a:gd name="connsiteY0" fmla="*/ 295287 h 1289152"/>
              <a:gd name="connsiteX1" fmla="*/ 295287 w 1289152"/>
              <a:gd name="connsiteY1" fmla="*/ 644577 h 1289152"/>
              <a:gd name="connsiteX2" fmla="*/ 644577 w 1289152"/>
              <a:gd name="connsiteY2" fmla="*/ 993867 h 1289152"/>
              <a:gd name="connsiteX3" fmla="*/ 993867 w 1289152"/>
              <a:gd name="connsiteY3" fmla="*/ 644577 h 1289152"/>
              <a:gd name="connsiteX4" fmla="*/ 644577 w 1289152"/>
              <a:gd name="connsiteY4" fmla="*/ 295287 h 1289152"/>
              <a:gd name="connsiteX5" fmla="*/ 644576 w 1289152"/>
              <a:gd name="connsiteY5" fmla="*/ 0 h 1289152"/>
              <a:gd name="connsiteX6" fmla="*/ 705359 w 1289152"/>
              <a:gd name="connsiteY6" fmla="*/ 3069 h 1289152"/>
              <a:gd name="connsiteX7" fmla="*/ 737134 w 1289152"/>
              <a:gd name="connsiteY7" fmla="*/ 139436 h 1289152"/>
              <a:gd name="connsiteX8" fmla="*/ 748261 w 1289152"/>
              <a:gd name="connsiteY8" fmla="*/ 140558 h 1289152"/>
              <a:gd name="connsiteX9" fmla="*/ 764081 w 1289152"/>
              <a:gd name="connsiteY9" fmla="*/ 145469 h 1289152"/>
              <a:gd name="connsiteX10" fmla="*/ 847375 w 1289152"/>
              <a:gd name="connsiteY10" fmla="*/ 33050 h 1289152"/>
              <a:gd name="connsiteX11" fmla="*/ 895474 w 1289152"/>
              <a:gd name="connsiteY11" fmla="*/ 50654 h 1289152"/>
              <a:gd name="connsiteX12" fmla="*/ 951820 w 1289152"/>
              <a:gd name="connsiteY12" fmla="*/ 77798 h 1289152"/>
              <a:gd name="connsiteX13" fmla="*/ 960182 w 1289152"/>
              <a:gd name="connsiteY13" fmla="*/ 82877 h 1289152"/>
              <a:gd name="connsiteX14" fmla="*/ 934157 w 1289152"/>
              <a:gd name="connsiteY14" fmla="*/ 219565 h 1289152"/>
              <a:gd name="connsiteX15" fmla="*/ 949121 w 1289152"/>
              <a:gd name="connsiteY15" fmla="*/ 231911 h 1289152"/>
              <a:gd name="connsiteX16" fmla="*/ 1068625 w 1289152"/>
              <a:gd name="connsiteY16" fmla="*/ 159949 h 1289152"/>
              <a:gd name="connsiteX17" fmla="*/ 1100361 w 1289152"/>
              <a:gd name="connsiteY17" fmla="*/ 188792 h 1289152"/>
              <a:gd name="connsiteX18" fmla="*/ 1141963 w 1289152"/>
              <a:gd name="connsiteY18" fmla="*/ 234567 h 1289152"/>
              <a:gd name="connsiteX19" fmla="*/ 1155574 w 1289152"/>
              <a:gd name="connsiteY19" fmla="*/ 252769 h 1289152"/>
              <a:gd name="connsiteX20" fmla="*/ 1077120 w 1289152"/>
              <a:gd name="connsiteY20" fmla="*/ 367866 h 1289152"/>
              <a:gd name="connsiteX21" fmla="*/ 1081015 w 1289152"/>
              <a:gd name="connsiteY21" fmla="*/ 375042 h 1289152"/>
              <a:gd name="connsiteX22" fmla="*/ 1218389 w 1289152"/>
              <a:gd name="connsiteY22" fmla="*/ 351935 h 1289152"/>
              <a:gd name="connsiteX23" fmla="*/ 1238499 w 1289152"/>
              <a:gd name="connsiteY23" fmla="*/ 393678 h 1289152"/>
              <a:gd name="connsiteX24" fmla="*/ 1260174 w 1289152"/>
              <a:gd name="connsiteY24" fmla="*/ 452899 h 1289152"/>
              <a:gd name="connsiteX25" fmla="*/ 1265453 w 1289152"/>
              <a:gd name="connsiteY25" fmla="*/ 473430 h 1289152"/>
              <a:gd name="connsiteX26" fmla="*/ 1149450 w 1289152"/>
              <a:gd name="connsiteY26" fmla="*/ 549361 h 1289152"/>
              <a:gd name="connsiteX27" fmla="*/ 1149606 w 1289152"/>
              <a:gd name="connsiteY27" fmla="*/ 550909 h 1289152"/>
              <a:gd name="connsiteX28" fmla="*/ 1285839 w 1289152"/>
              <a:gd name="connsiteY28" fmla="*/ 578954 h 1289152"/>
              <a:gd name="connsiteX29" fmla="*/ 1289152 w 1289152"/>
              <a:gd name="connsiteY29" fmla="*/ 644576 h 1289152"/>
              <a:gd name="connsiteX30" fmla="*/ 1285839 w 1289152"/>
              <a:gd name="connsiteY30" fmla="*/ 710198 h 1289152"/>
              <a:gd name="connsiteX31" fmla="*/ 1149607 w 1289152"/>
              <a:gd name="connsiteY31" fmla="*/ 738242 h 1289152"/>
              <a:gd name="connsiteX32" fmla="*/ 1149450 w 1289152"/>
              <a:gd name="connsiteY32" fmla="*/ 739791 h 1289152"/>
              <a:gd name="connsiteX33" fmla="*/ 1265453 w 1289152"/>
              <a:gd name="connsiteY33" fmla="*/ 815721 h 1289152"/>
              <a:gd name="connsiteX34" fmla="*/ 1260174 w 1289152"/>
              <a:gd name="connsiteY34" fmla="*/ 836254 h 1289152"/>
              <a:gd name="connsiteX35" fmla="*/ 1238499 w 1289152"/>
              <a:gd name="connsiteY35" fmla="*/ 895474 h 1289152"/>
              <a:gd name="connsiteX36" fmla="*/ 1218390 w 1289152"/>
              <a:gd name="connsiteY36" fmla="*/ 937217 h 1289152"/>
              <a:gd name="connsiteX37" fmla="*/ 1081017 w 1289152"/>
              <a:gd name="connsiteY37" fmla="*/ 914110 h 1289152"/>
              <a:gd name="connsiteX38" fmla="*/ 1077121 w 1289152"/>
              <a:gd name="connsiteY38" fmla="*/ 921286 h 1289152"/>
              <a:gd name="connsiteX39" fmla="*/ 1155575 w 1289152"/>
              <a:gd name="connsiteY39" fmla="*/ 1036384 h 1289152"/>
              <a:gd name="connsiteX40" fmla="*/ 1141963 w 1289152"/>
              <a:gd name="connsiteY40" fmla="*/ 1054587 h 1289152"/>
              <a:gd name="connsiteX41" fmla="*/ 1100361 w 1289152"/>
              <a:gd name="connsiteY41" fmla="*/ 1100361 h 1289152"/>
              <a:gd name="connsiteX42" fmla="*/ 1068626 w 1289152"/>
              <a:gd name="connsiteY42" fmla="*/ 1129203 h 1289152"/>
              <a:gd name="connsiteX43" fmla="*/ 949123 w 1289152"/>
              <a:gd name="connsiteY43" fmla="*/ 1057242 h 1289152"/>
              <a:gd name="connsiteX44" fmla="*/ 934158 w 1289152"/>
              <a:gd name="connsiteY44" fmla="*/ 1069589 h 1289152"/>
              <a:gd name="connsiteX45" fmla="*/ 960182 w 1289152"/>
              <a:gd name="connsiteY45" fmla="*/ 1206275 h 1289152"/>
              <a:gd name="connsiteX46" fmla="*/ 951820 w 1289152"/>
              <a:gd name="connsiteY46" fmla="*/ 1211356 h 1289152"/>
              <a:gd name="connsiteX47" fmla="*/ 895474 w 1289152"/>
              <a:gd name="connsiteY47" fmla="*/ 1238499 h 1289152"/>
              <a:gd name="connsiteX48" fmla="*/ 847376 w 1289152"/>
              <a:gd name="connsiteY48" fmla="*/ 1256103 h 1289152"/>
              <a:gd name="connsiteX49" fmla="*/ 764083 w 1289152"/>
              <a:gd name="connsiteY49" fmla="*/ 1143685 h 1289152"/>
              <a:gd name="connsiteX50" fmla="*/ 748261 w 1289152"/>
              <a:gd name="connsiteY50" fmla="*/ 1148596 h 1289152"/>
              <a:gd name="connsiteX51" fmla="*/ 737134 w 1289152"/>
              <a:gd name="connsiteY51" fmla="*/ 1149718 h 1289152"/>
              <a:gd name="connsiteX52" fmla="*/ 705358 w 1289152"/>
              <a:gd name="connsiteY52" fmla="*/ 1286083 h 1289152"/>
              <a:gd name="connsiteX53" fmla="*/ 644576 w 1289152"/>
              <a:gd name="connsiteY53" fmla="*/ 1289152 h 1289152"/>
              <a:gd name="connsiteX54" fmla="*/ 583795 w 1289152"/>
              <a:gd name="connsiteY54" fmla="*/ 1286083 h 1289152"/>
              <a:gd name="connsiteX55" fmla="*/ 552018 w 1289152"/>
              <a:gd name="connsiteY55" fmla="*/ 1149718 h 1289152"/>
              <a:gd name="connsiteX56" fmla="*/ 540893 w 1289152"/>
              <a:gd name="connsiteY56" fmla="*/ 1148596 h 1289152"/>
              <a:gd name="connsiteX57" fmla="*/ 525070 w 1289152"/>
              <a:gd name="connsiteY57" fmla="*/ 1143684 h 1289152"/>
              <a:gd name="connsiteX58" fmla="*/ 441777 w 1289152"/>
              <a:gd name="connsiteY58" fmla="*/ 1256103 h 1289152"/>
              <a:gd name="connsiteX59" fmla="*/ 393678 w 1289152"/>
              <a:gd name="connsiteY59" fmla="*/ 1238499 h 1289152"/>
              <a:gd name="connsiteX60" fmla="*/ 337333 w 1289152"/>
              <a:gd name="connsiteY60" fmla="*/ 1211356 h 1289152"/>
              <a:gd name="connsiteX61" fmla="*/ 328971 w 1289152"/>
              <a:gd name="connsiteY61" fmla="*/ 1206275 h 1289152"/>
              <a:gd name="connsiteX62" fmla="*/ 354995 w 1289152"/>
              <a:gd name="connsiteY62" fmla="*/ 1069587 h 1289152"/>
              <a:gd name="connsiteX63" fmla="*/ 340032 w 1289152"/>
              <a:gd name="connsiteY63" fmla="*/ 1057241 h 1289152"/>
              <a:gd name="connsiteX64" fmla="*/ 220528 w 1289152"/>
              <a:gd name="connsiteY64" fmla="*/ 1129203 h 1289152"/>
              <a:gd name="connsiteX65" fmla="*/ 188793 w 1289152"/>
              <a:gd name="connsiteY65" fmla="*/ 1100361 h 1289152"/>
              <a:gd name="connsiteX66" fmla="*/ 147191 w 1289152"/>
              <a:gd name="connsiteY66" fmla="*/ 1054587 h 1289152"/>
              <a:gd name="connsiteX67" fmla="*/ 133578 w 1289152"/>
              <a:gd name="connsiteY67" fmla="*/ 1036384 h 1289152"/>
              <a:gd name="connsiteX68" fmla="*/ 212032 w 1289152"/>
              <a:gd name="connsiteY68" fmla="*/ 921284 h 1289152"/>
              <a:gd name="connsiteX69" fmla="*/ 208138 w 1289152"/>
              <a:gd name="connsiteY69" fmla="*/ 914109 h 1289152"/>
              <a:gd name="connsiteX70" fmla="*/ 70762 w 1289152"/>
              <a:gd name="connsiteY70" fmla="*/ 937216 h 1289152"/>
              <a:gd name="connsiteX71" fmla="*/ 50654 w 1289152"/>
              <a:gd name="connsiteY71" fmla="*/ 895474 h 1289152"/>
              <a:gd name="connsiteX72" fmla="*/ 28979 w 1289152"/>
              <a:gd name="connsiteY72" fmla="*/ 836254 h 1289152"/>
              <a:gd name="connsiteX73" fmla="*/ 23700 w 1289152"/>
              <a:gd name="connsiteY73" fmla="*/ 815721 h 1289152"/>
              <a:gd name="connsiteX74" fmla="*/ 139704 w 1289152"/>
              <a:gd name="connsiteY74" fmla="*/ 739789 h 1289152"/>
              <a:gd name="connsiteX75" fmla="*/ 139549 w 1289152"/>
              <a:gd name="connsiteY75" fmla="*/ 738243 h 1289152"/>
              <a:gd name="connsiteX76" fmla="*/ 3313 w 1289152"/>
              <a:gd name="connsiteY76" fmla="*/ 710198 h 1289152"/>
              <a:gd name="connsiteX77" fmla="*/ 0 w 1289152"/>
              <a:gd name="connsiteY77" fmla="*/ 644576 h 1289152"/>
              <a:gd name="connsiteX78" fmla="*/ 3313 w 1289152"/>
              <a:gd name="connsiteY78" fmla="*/ 578953 h 1289152"/>
              <a:gd name="connsiteX79" fmla="*/ 139549 w 1289152"/>
              <a:gd name="connsiteY79" fmla="*/ 550909 h 1289152"/>
              <a:gd name="connsiteX80" fmla="*/ 139705 w 1289152"/>
              <a:gd name="connsiteY80" fmla="*/ 549362 h 1289152"/>
              <a:gd name="connsiteX81" fmla="*/ 23701 w 1289152"/>
              <a:gd name="connsiteY81" fmla="*/ 473430 h 1289152"/>
              <a:gd name="connsiteX82" fmla="*/ 28979 w 1289152"/>
              <a:gd name="connsiteY82" fmla="*/ 452899 h 1289152"/>
              <a:gd name="connsiteX83" fmla="*/ 50654 w 1289152"/>
              <a:gd name="connsiteY83" fmla="*/ 393678 h 1289152"/>
              <a:gd name="connsiteX84" fmla="*/ 70763 w 1289152"/>
              <a:gd name="connsiteY84" fmla="*/ 351935 h 1289152"/>
              <a:gd name="connsiteX85" fmla="*/ 208140 w 1289152"/>
              <a:gd name="connsiteY85" fmla="*/ 375042 h 1289152"/>
              <a:gd name="connsiteX86" fmla="*/ 212033 w 1289152"/>
              <a:gd name="connsiteY86" fmla="*/ 367868 h 1289152"/>
              <a:gd name="connsiteX87" fmla="*/ 133579 w 1289152"/>
              <a:gd name="connsiteY87" fmla="*/ 252769 h 1289152"/>
              <a:gd name="connsiteX88" fmla="*/ 147191 w 1289152"/>
              <a:gd name="connsiteY88" fmla="*/ 234567 h 1289152"/>
              <a:gd name="connsiteX89" fmla="*/ 188793 w 1289152"/>
              <a:gd name="connsiteY89" fmla="*/ 188792 h 1289152"/>
              <a:gd name="connsiteX90" fmla="*/ 220528 w 1289152"/>
              <a:gd name="connsiteY90" fmla="*/ 159949 h 1289152"/>
              <a:gd name="connsiteX91" fmla="*/ 340034 w 1289152"/>
              <a:gd name="connsiteY91" fmla="*/ 231913 h 1289152"/>
              <a:gd name="connsiteX92" fmla="*/ 354995 w 1289152"/>
              <a:gd name="connsiteY92" fmla="*/ 219567 h 1289152"/>
              <a:gd name="connsiteX93" fmla="*/ 328971 w 1289152"/>
              <a:gd name="connsiteY93" fmla="*/ 82878 h 1289152"/>
              <a:gd name="connsiteX94" fmla="*/ 337333 w 1289152"/>
              <a:gd name="connsiteY94" fmla="*/ 77798 h 1289152"/>
              <a:gd name="connsiteX95" fmla="*/ 393678 w 1289152"/>
              <a:gd name="connsiteY95" fmla="*/ 50654 h 1289152"/>
              <a:gd name="connsiteX96" fmla="*/ 441778 w 1289152"/>
              <a:gd name="connsiteY96" fmla="*/ 33050 h 1289152"/>
              <a:gd name="connsiteX97" fmla="*/ 525072 w 1289152"/>
              <a:gd name="connsiteY97" fmla="*/ 145470 h 1289152"/>
              <a:gd name="connsiteX98" fmla="*/ 540893 w 1289152"/>
              <a:gd name="connsiteY98" fmla="*/ 140558 h 1289152"/>
              <a:gd name="connsiteX99" fmla="*/ 552018 w 1289152"/>
              <a:gd name="connsiteY99" fmla="*/ 139437 h 1289152"/>
              <a:gd name="connsiteX100" fmla="*/ 583795 w 1289152"/>
              <a:gd name="connsiteY100" fmla="*/ 3069 h 128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89152" h="1289152">
                <a:moveTo>
                  <a:pt x="644577" y="295287"/>
                </a:moveTo>
                <a:cubicBezTo>
                  <a:pt x="451669" y="295287"/>
                  <a:pt x="295287" y="451669"/>
                  <a:pt x="295287" y="644577"/>
                </a:cubicBezTo>
                <a:cubicBezTo>
                  <a:pt x="295287" y="837485"/>
                  <a:pt x="451669" y="993867"/>
                  <a:pt x="644577" y="993867"/>
                </a:cubicBezTo>
                <a:cubicBezTo>
                  <a:pt x="837485" y="993867"/>
                  <a:pt x="993867" y="837485"/>
                  <a:pt x="993867" y="644577"/>
                </a:cubicBezTo>
                <a:cubicBezTo>
                  <a:pt x="993867" y="451669"/>
                  <a:pt x="837485" y="295287"/>
                  <a:pt x="644577" y="295287"/>
                </a:cubicBezTo>
                <a:close/>
                <a:moveTo>
                  <a:pt x="644576" y="0"/>
                </a:moveTo>
                <a:lnTo>
                  <a:pt x="705359" y="3069"/>
                </a:lnTo>
                <a:lnTo>
                  <a:pt x="737134" y="139436"/>
                </a:lnTo>
                <a:lnTo>
                  <a:pt x="748261" y="140558"/>
                </a:lnTo>
                <a:lnTo>
                  <a:pt x="764081" y="145469"/>
                </a:lnTo>
                <a:lnTo>
                  <a:pt x="847375" y="33050"/>
                </a:lnTo>
                <a:lnTo>
                  <a:pt x="895474" y="50654"/>
                </a:lnTo>
                <a:cubicBezTo>
                  <a:pt x="914753" y="58809"/>
                  <a:pt x="933554" y="67874"/>
                  <a:pt x="951820" y="77798"/>
                </a:cubicBezTo>
                <a:lnTo>
                  <a:pt x="960182" y="82877"/>
                </a:lnTo>
                <a:lnTo>
                  <a:pt x="934157" y="219565"/>
                </a:lnTo>
                <a:lnTo>
                  <a:pt x="949121" y="231911"/>
                </a:lnTo>
                <a:lnTo>
                  <a:pt x="1068625" y="159949"/>
                </a:lnTo>
                <a:lnTo>
                  <a:pt x="1100361" y="188792"/>
                </a:lnTo>
                <a:cubicBezTo>
                  <a:pt x="1114941" y="203373"/>
                  <a:pt x="1128826" y="218649"/>
                  <a:pt x="1141963" y="234567"/>
                </a:cubicBezTo>
                <a:lnTo>
                  <a:pt x="1155574" y="252769"/>
                </a:lnTo>
                <a:lnTo>
                  <a:pt x="1077120" y="367866"/>
                </a:lnTo>
                <a:lnTo>
                  <a:pt x="1081015" y="375042"/>
                </a:lnTo>
                <a:lnTo>
                  <a:pt x="1218389" y="351935"/>
                </a:lnTo>
                <a:lnTo>
                  <a:pt x="1238499" y="393678"/>
                </a:lnTo>
                <a:cubicBezTo>
                  <a:pt x="1246653" y="412957"/>
                  <a:pt x="1253895" y="432716"/>
                  <a:pt x="1260174" y="452899"/>
                </a:cubicBezTo>
                <a:lnTo>
                  <a:pt x="1265453" y="473430"/>
                </a:lnTo>
                <a:lnTo>
                  <a:pt x="1149450" y="549361"/>
                </a:lnTo>
                <a:lnTo>
                  <a:pt x="1149606" y="550909"/>
                </a:lnTo>
                <a:lnTo>
                  <a:pt x="1285839" y="578954"/>
                </a:lnTo>
                <a:lnTo>
                  <a:pt x="1289152" y="644576"/>
                </a:lnTo>
                <a:lnTo>
                  <a:pt x="1285839" y="710198"/>
                </a:lnTo>
                <a:lnTo>
                  <a:pt x="1149607" y="738242"/>
                </a:lnTo>
                <a:lnTo>
                  <a:pt x="1149450" y="739791"/>
                </a:lnTo>
                <a:lnTo>
                  <a:pt x="1265453" y="815721"/>
                </a:lnTo>
                <a:lnTo>
                  <a:pt x="1260174" y="836254"/>
                </a:lnTo>
                <a:cubicBezTo>
                  <a:pt x="1253895" y="856437"/>
                  <a:pt x="1246653" y="876195"/>
                  <a:pt x="1238499" y="895474"/>
                </a:cubicBezTo>
                <a:lnTo>
                  <a:pt x="1218390" y="937217"/>
                </a:lnTo>
                <a:lnTo>
                  <a:pt x="1081017" y="914110"/>
                </a:lnTo>
                <a:lnTo>
                  <a:pt x="1077121" y="921286"/>
                </a:lnTo>
                <a:lnTo>
                  <a:pt x="1155575" y="1036384"/>
                </a:lnTo>
                <a:lnTo>
                  <a:pt x="1141963" y="1054587"/>
                </a:lnTo>
                <a:cubicBezTo>
                  <a:pt x="1128826" y="1070504"/>
                  <a:pt x="1114941" y="1085779"/>
                  <a:pt x="1100361" y="1100361"/>
                </a:cubicBezTo>
                <a:lnTo>
                  <a:pt x="1068626" y="1129203"/>
                </a:lnTo>
                <a:lnTo>
                  <a:pt x="949123" y="1057242"/>
                </a:lnTo>
                <a:lnTo>
                  <a:pt x="934158" y="1069589"/>
                </a:lnTo>
                <a:lnTo>
                  <a:pt x="960182" y="1206275"/>
                </a:lnTo>
                <a:lnTo>
                  <a:pt x="951820" y="1211356"/>
                </a:lnTo>
                <a:cubicBezTo>
                  <a:pt x="933554" y="1221279"/>
                  <a:pt x="914753" y="1230344"/>
                  <a:pt x="895474" y="1238499"/>
                </a:cubicBezTo>
                <a:lnTo>
                  <a:pt x="847376" y="1256103"/>
                </a:lnTo>
                <a:lnTo>
                  <a:pt x="764083" y="1143685"/>
                </a:lnTo>
                <a:lnTo>
                  <a:pt x="748261" y="1148596"/>
                </a:lnTo>
                <a:lnTo>
                  <a:pt x="737134" y="1149718"/>
                </a:lnTo>
                <a:lnTo>
                  <a:pt x="705358" y="1286083"/>
                </a:lnTo>
                <a:lnTo>
                  <a:pt x="644576" y="1289152"/>
                </a:lnTo>
                <a:lnTo>
                  <a:pt x="583795" y="1286083"/>
                </a:lnTo>
                <a:lnTo>
                  <a:pt x="552018" y="1149718"/>
                </a:lnTo>
                <a:lnTo>
                  <a:pt x="540893" y="1148596"/>
                </a:lnTo>
                <a:lnTo>
                  <a:pt x="525070" y="1143684"/>
                </a:lnTo>
                <a:lnTo>
                  <a:pt x="441777" y="1256103"/>
                </a:lnTo>
                <a:lnTo>
                  <a:pt x="393678" y="1238499"/>
                </a:lnTo>
                <a:cubicBezTo>
                  <a:pt x="374399" y="1230344"/>
                  <a:pt x="355600" y="1221279"/>
                  <a:pt x="337333" y="1211356"/>
                </a:cubicBezTo>
                <a:lnTo>
                  <a:pt x="328971" y="1206275"/>
                </a:lnTo>
                <a:lnTo>
                  <a:pt x="354995" y="1069587"/>
                </a:lnTo>
                <a:lnTo>
                  <a:pt x="340032" y="1057241"/>
                </a:lnTo>
                <a:lnTo>
                  <a:pt x="220528" y="1129203"/>
                </a:lnTo>
                <a:lnTo>
                  <a:pt x="188793" y="1100361"/>
                </a:lnTo>
                <a:cubicBezTo>
                  <a:pt x="174212" y="1085779"/>
                  <a:pt x="160326" y="1070504"/>
                  <a:pt x="147191" y="1054587"/>
                </a:cubicBezTo>
                <a:lnTo>
                  <a:pt x="133578" y="1036384"/>
                </a:lnTo>
                <a:lnTo>
                  <a:pt x="212032" y="921284"/>
                </a:lnTo>
                <a:lnTo>
                  <a:pt x="208138" y="914109"/>
                </a:lnTo>
                <a:lnTo>
                  <a:pt x="70762" y="937216"/>
                </a:lnTo>
                <a:lnTo>
                  <a:pt x="50654" y="895474"/>
                </a:lnTo>
                <a:cubicBezTo>
                  <a:pt x="42500" y="876195"/>
                  <a:pt x="35257" y="856437"/>
                  <a:pt x="28979" y="836254"/>
                </a:cubicBezTo>
                <a:lnTo>
                  <a:pt x="23700" y="815721"/>
                </a:lnTo>
                <a:lnTo>
                  <a:pt x="139704" y="739789"/>
                </a:lnTo>
                <a:lnTo>
                  <a:pt x="139549" y="738243"/>
                </a:lnTo>
                <a:lnTo>
                  <a:pt x="3313" y="710198"/>
                </a:lnTo>
                <a:lnTo>
                  <a:pt x="0" y="644576"/>
                </a:lnTo>
                <a:lnTo>
                  <a:pt x="3313" y="578953"/>
                </a:lnTo>
                <a:lnTo>
                  <a:pt x="139549" y="550909"/>
                </a:lnTo>
                <a:lnTo>
                  <a:pt x="139705" y="549362"/>
                </a:lnTo>
                <a:lnTo>
                  <a:pt x="23701" y="473430"/>
                </a:lnTo>
                <a:lnTo>
                  <a:pt x="28979" y="452899"/>
                </a:lnTo>
                <a:cubicBezTo>
                  <a:pt x="35257" y="432716"/>
                  <a:pt x="42500" y="412957"/>
                  <a:pt x="50654" y="393678"/>
                </a:cubicBezTo>
                <a:lnTo>
                  <a:pt x="70763" y="351935"/>
                </a:lnTo>
                <a:lnTo>
                  <a:pt x="208140" y="375042"/>
                </a:lnTo>
                <a:lnTo>
                  <a:pt x="212033" y="367868"/>
                </a:lnTo>
                <a:lnTo>
                  <a:pt x="133579" y="252769"/>
                </a:lnTo>
                <a:lnTo>
                  <a:pt x="147191" y="234567"/>
                </a:lnTo>
                <a:cubicBezTo>
                  <a:pt x="160326" y="218649"/>
                  <a:pt x="174212" y="203373"/>
                  <a:pt x="188793" y="188792"/>
                </a:cubicBezTo>
                <a:lnTo>
                  <a:pt x="220528" y="159949"/>
                </a:lnTo>
                <a:lnTo>
                  <a:pt x="340034" y="231913"/>
                </a:lnTo>
                <a:lnTo>
                  <a:pt x="354995" y="219567"/>
                </a:lnTo>
                <a:lnTo>
                  <a:pt x="328971" y="82878"/>
                </a:lnTo>
                <a:lnTo>
                  <a:pt x="337333" y="77798"/>
                </a:lnTo>
                <a:cubicBezTo>
                  <a:pt x="355600" y="67874"/>
                  <a:pt x="374399" y="58809"/>
                  <a:pt x="393678" y="50654"/>
                </a:cubicBezTo>
                <a:lnTo>
                  <a:pt x="441778" y="33050"/>
                </a:lnTo>
                <a:lnTo>
                  <a:pt x="525072" y="145470"/>
                </a:lnTo>
                <a:lnTo>
                  <a:pt x="540893" y="140558"/>
                </a:lnTo>
                <a:lnTo>
                  <a:pt x="552018" y="139437"/>
                </a:lnTo>
                <a:lnTo>
                  <a:pt x="583795" y="306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3" name="自由: 形状 26"/>
          <p:cNvSpPr/>
          <p:nvPr/>
        </p:nvSpPr>
        <p:spPr bwMode="auto">
          <a:xfrm rot="2509442">
            <a:off x="6661243" y="1342180"/>
            <a:ext cx="1474221" cy="1432537"/>
          </a:xfrm>
          <a:custGeom>
            <a:avLst/>
            <a:gdLst>
              <a:gd name="connsiteX0" fmla="*/ 512740 w 1029300"/>
              <a:gd name="connsiteY0" fmla="*/ 268034 h 1029300"/>
              <a:gd name="connsiteX1" fmla="*/ 266862 w 1029300"/>
              <a:gd name="connsiteY1" fmla="*/ 513912 h 1029300"/>
              <a:gd name="connsiteX2" fmla="*/ 512740 w 1029300"/>
              <a:gd name="connsiteY2" fmla="*/ 759790 h 1029300"/>
              <a:gd name="connsiteX3" fmla="*/ 758618 w 1029300"/>
              <a:gd name="connsiteY3" fmla="*/ 513912 h 1029300"/>
              <a:gd name="connsiteX4" fmla="*/ 512740 w 1029300"/>
              <a:gd name="connsiteY4" fmla="*/ 268034 h 1029300"/>
              <a:gd name="connsiteX5" fmla="*/ 514650 w 1029300"/>
              <a:gd name="connsiteY5" fmla="*/ 0 h 1029300"/>
              <a:gd name="connsiteX6" fmla="*/ 577813 w 1029300"/>
              <a:gd name="connsiteY6" fmla="*/ 6367 h 1029300"/>
              <a:gd name="connsiteX7" fmla="*/ 591361 w 1029300"/>
              <a:gd name="connsiteY7" fmla="*/ 142848 h 1029300"/>
              <a:gd name="connsiteX8" fmla="*/ 660436 w 1029300"/>
              <a:gd name="connsiteY8" fmla="*/ 164290 h 1029300"/>
              <a:gd name="connsiteX9" fmla="*/ 722638 w 1029300"/>
              <a:gd name="connsiteY9" fmla="*/ 198052 h 1029300"/>
              <a:gd name="connsiteX10" fmla="*/ 829642 w 1029300"/>
              <a:gd name="connsiteY10" fmla="*/ 110374 h 1029300"/>
              <a:gd name="connsiteX11" fmla="*/ 878563 w 1029300"/>
              <a:gd name="connsiteY11" fmla="*/ 150738 h 1029300"/>
              <a:gd name="connsiteX12" fmla="*/ 918924 w 1029300"/>
              <a:gd name="connsiteY12" fmla="*/ 199657 h 1029300"/>
              <a:gd name="connsiteX13" fmla="*/ 830519 w 1029300"/>
              <a:gd name="connsiteY13" fmla="*/ 307550 h 1029300"/>
              <a:gd name="connsiteX14" fmla="*/ 862363 w 1029300"/>
              <a:gd name="connsiteY14" fmla="*/ 366217 h 1029300"/>
              <a:gd name="connsiteX15" fmla="*/ 884472 w 1029300"/>
              <a:gd name="connsiteY15" fmla="*/ 437442 h 1029300"/>
              <a:gd name="connsiteX16" fmla="*/ 884503 w 1029300"/>
              <a:gd name="connsiteY16" fmla="*/ 437744 h 1029300"/>
              <a:gd name="connsiteX17" fmla="*/ 1022933 w 1029300"/>
              <a:gd name="connsiteY17" fmla="*/ 451486 h 1029300"/>
              <a:gd name="connsiteX18" fmla="*/ 1029300 w 1029300"/>
              <a:gd name="connsiteY18" fmla="*/ 514650 h 1029300"/>
              <a:gd name="connsiteX19" fmla="*/ 1022933 w 1029300"/>
              <a:gd name="connsiteY19" fmla="*/ 577812 h 1029300"/>
              <a:gd name="connsiteX20" fmla="*/ 884096 w 1029300"/>
              <a:gd name="connsiteY20" fmla="*/ 591595 h 1029300"/>
              <a:gd name="connsiteX21" fmla="*/ 862363 w 1029300"/>
              <a:gd name="connsiteY21" fmla="*/ 661607 h 1029300"/>
              <a:gd name="connsiteX22" fmla="*/ 830038 w 1029300"/>
              <a:gd name="connsiteY22" fmla="*/ 721162 h 1029300"/>
              <a:gd name="connsiteX23" fmla="*/ 918925 w 1029300"/>
              <a:gd name="connsiteY23" fmla="*/ 829643 h 1029300"/>
              <a:gd name="connsiteX24" fmla="*/ 878563 w 1029300"/>
              <a:gd name="connsiteY24" fmla="*/ 878563 h 1029300"/>
              <a:gd name="connsiteX25" fmla="*/ 829643 w 1029300"/>
              <a:gd name="connsiteY25" fmla="*/ 918925 h 1029300"/>
              <a:gd name="connsiteX26" fmla="*/ 721555 w 1029300"/>
              <a:gd name="connsiteY26" fmla="*/ 830360 h 1029300"/>
              <a:gd name="connsiteX27" fmla="*/ 660436 w 1029300"/>
              <a:gd name="connsiteY27" fmla="*/ 863535 h 1029300"/>
              <a:gd name="connsiteX28" fmla="*/ 591513 w 1029300"/>
              <a:gd name="connsiteY28" fmla="*/ 884930 h 1029300"/>
              <a:gd name="connsiteX29" fmla="*/ 577812 w 1029300"/>
              <a:gd name="connsiteY29" fmla="*/ 1022933 h 1029300"/>
              <a:gd name="connsiteX30" fmla="*/ 514650 w 1029300"/>
              <a:gd name="connsiteY30" fmla="*/ 1029300 h 1029300"/>
              <a:gd name="connsiteX31" fmla="*/ 451486 w 1029300"/>
              <a:gd name="connsiteY31" fmla="*/ 1022933 h 1029300"/>
              <a:gd name="connsiteX32" fmla="*/ 437874 w 1029300"/>
              <a:gd name="connsiteY32" fmla="*/ 885806 h 1029300"/>
              <a:gd name="connsiteX33" fmla="*/ 436270 w 1029300"/>
              <a:gd name="connsiteY33" fmla="*/ 885644 h 1029300"/>
              <a:gd name="connsiteX34" fmla="*/ 365045 w 1029300"/>
              <a:gd name="connsiteY34" fmla="*/ 863535 h 1029300"/>
              <a:gd name="connsiteX35" fmla="*/ 306222 w 1029300"/>
              <a:gd name="connsiteY35" fmla="*/ 831607 h 1029300"/>
              <a:gd name="connsiteX36" fmla="*/ 199657 w 1029300"/>
              <a:gd name="connsiteY36" fmla="*/ 918924 h 1029300"/>
              <a:gd name="connsiteX37" fmla="*/ 150738 w 1029300"/>
              <a:gd name="connsiteY37" fmla="*/ 878563 h 1029300"/>
              <a:gd name="connsiteX38" fmla="*/ 110374 w 1029300"/>
              <a:gd name="connsiteY38" fmla="*/ 829641 h 1029300"/>
              <a:gd name="connsiteX39" fmla="*/ 196964 w 1029300"/>
              <a:gd name="connsiteY39" fmla="*/ 723965 h 1029300"/>
              <a:gd name="connsiteX40" fmla="*/ 163118 w 1029300"/>
              <a:gd name="connsiteY40" fmla="*/ 661607 h 1029300"/>
              <a:gd name="connsiteX41" fmla="*/ 141263 w 1029300"/>
              <a:gd name="connsiteY41" fmla="*/ 591204 h 1029300"/>
              <a:gd name="connsiteX42" fmla="*/ 6368 w 1029300"/>
              <a:gd name="connsiteY42" fmla="*/ 577812 h 1029300"/>
              <a:gd name="connsiteX43" fmla="*/ 0 w 1029300"/>
              <a:gd name="connsiteY43" fmla="*/ 514650 h 1029300"/>
              <a:gd name="connsiteX44" fmla="*/ 6368 w 1029300"/>
              <a:gd name="connsiteY44" fmla="*/ 451486 h 1029300"/>
              <a:gd name="connsiteX45" fmla="*/ 140939 w 1029300"/>
              <a:gd name="connsiteY45" fmla="*/ 438126 h 1029300"/>
              <a:gd name="connsiteX46" fmla="*/ 141008 w 1029300"/>
              <a:gd name="connsiteY46" fmla="*/ 437442 h 1029300"/>
              <a:gd name="connsiteX47" fmla="*/ 163118 w 1029300"/>
              <a:gd name="connsiteY47" fmla="*/ 366217 h 1029300"/>
              <a:gd name="connsiteX48" fmla="*/ 196483 w 1029300"/>
              <a:gd name="connsiteY48" fmla="*/ 304746 h 1029300"/>
              <a:gd name="connsiteX49" fmla="*/ 110375 w 1029300"/>
              <a:gd name="connsiteY49" fmla="*/ 199658 h 1029300"/>
              <a:gd name="connsiteX50" fmla="*/ 150738 w 1029300"/>
              <a:gd name="connsiteY50" fmla="*/ 150738 h 1029300"/>
              <a:gd name="connsiteX51" fmla="*/ 199658 w 1029300"/>
              <a:gd name="connsiteY51" fmla="*/ 110375 h 1029300"/>
              <a:gd name="connsiteX52" fmla="*/ 305140 w 1029300"/>
              <a:gd name="connsiteY52" fmla="*/ 196805 h 1029300"/>
              <a:gd name="connsiteX53" fmla="*/ 365045 w 1029300"/>
              <a:gd name="connsiteY53" fmla="*/ 164290 h 1029300"/>
              <a:gd name="connsiteX54" fmla="*/ 436270 w 1029300"/>
              <a:gd name="connsiteY54" fmla="*/ 142180 h 1029300"/>
              <a:gd name="connsiteX55" fmla="*/ 438022 w 1029300"/>
              <a:gd name="connsiteY55" fmla="*/ 142003 h 1029300"/>
              <a:gd name="connsiteX56" fmla="*/ 451486 w 1029300"/>
              <a:gd name="connsiteY56" fmla="*/ 6368 h 10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300" h="1029300">
                <a:moveTo>
                  <a:pt x="512740" y="268034"/>
                </a:moveTo>
                <a:cubicBezTo>
                  <a:pt x="376945" y="268034"/>
                  <a:pt x="266862" y="378117"/>
                  <a:pt x="266862" y="513912"/>
                </a:cubicBezTo>
                <a:cubicBezTo>
                  <a:pt x="266862" y="649707"/>
                  <a:pt x="376945" y="759790"/>
                  <a:pt x="512740" y="759790"/>
                </a:cubicBezTo>
                <a:cubicBezTo>
                  <a:pt x="648535" y="759790"/>
                  <a:pt x="758618" y="649707"/>
                  <a:pt x="758618" y="513912"/>
                </a:cubicBezTo>
                <a:cubicBezTo>
                  <a:pt x="758618" y="378117"/>
                  <a:pt x="648535" y="268034"/>
                  <a:pt x="512740" y="268034"/>
                </a:cubicBezTo>
                <a:close/>
                <a:moveTo>
                  <a:pt x="514650" y="0"/>
                </a:moveTo>
                <a:lnTo>
                  <a:pt x="577813" y="6367"/>
                </a:lnTo>
                <a:lnTo>
                  <a:pt x="591361" y="142848"/>
                </a:lnTo>
                <a:lnTo>
                  <a:pt x="660436" y="164290"/>
                </a:lnTo>
                <a:lnTo>
                  <a:pt x="722638" y="198052"/>
                </a:lnTo>
                <a:lnTo>
                  <a:pt x="829642" y="110374"/>
                </a:lnTo>
                <a:lnTo>
                  <a:pt x="878563" y="150738"/>
                </a:lnTo>
                <a:lnTo>
                  <a:pt x="918924" y="199657"/>
                </a:lnTo>
                <a:lnTo>
                  <a:pt x="830519" y="307550"/>
                </a:lnTo>
                <a:lnTo>
                  <a:pt x="862363" y="366217"/>
                </a:lnTo>
                <a:cubicBezTo>
                  <a:pt x="871963" y="388915"/>
                  <a:pt x="879418" y="412741"/>
                  <a:pt x="884472" y="437442"/>
                </a:cubicBezTo>
                <a:lnTo>
                  <a:pt x="884503" y="437744"/>
                </a:lnTo>
                <a:lnTo>
                  <a:pt x="1022933" y="451486"/>
                </a:lnTo>
                <a:lnTo>
                  <a:pt x="1029300" y="514650"/>
                </a:lnTo>
                <a:lnTo>
                  <a:pt x="1022933" y="577812"/>
                </a:lnTo>
                <a:lnTo>
                  <a:pt x="884096" y="591595"/>
                </a:lnTo>
                <a:lnTo>
                  <a:pt x="862363" y="661607"/>
                </a:lnTo>
                <a:lnTo>
                  <a:pt x="830038" y="721162"/>
                </a:lnTo>
                <a:lnTo>
                  <a:pt x="918925" y="829643"/>
                </a:lnTo>
                <a:lnTo>
                  <a:pt x="878563" y="878563"/>
                </a:lnTo>
                <a:lnTo>
                  <a:pt x="829643" y="918925"/>
                </a:lnTo>
                <a:lnTo>
                  <a:pt x="721555" y="830360"/>
                </a:lnTo>
                <a:lnTo>
                  <a:pt x="660436" y="863535"/>
                </a:lnTo>
                <a:lnTo>
                  <a:pt x="591513" y="884930"/>
                </a:lnTo>
                <a:lnTo>
                  <a:pt x="577812" y="1022933"/>
                </a:lnTo>
                <a:lnTo>
                  <a:pt x="514650" y="1029300"/>
                </a:lnTo>
                <a:lnTo>
                  <a:pt x="451486" y="1022933"/>
                </a:lnTo>
                <a:lnTo>
                  <a:pt x="437874" y="885806"/>
                </a:lnTo>
                <a:lnTo>
                  <a:pt x="436270" y="885644"/>
                </a:lnTo>
                <a:cubicBezTo>
                  <a:pt x="411569" y="880590"/>
                  <a:pt x="387743" y="873135"/>
                  <a:pt x="365045" y="863535"/>
                </a:cubicBezTo>
                <a:lnTo>
                  <a:pt x="306222" y="831607"/>
                </a:lnTo>
                <a:lnTo>
                  <a:pt x="199657" y="918924"/>
                </a:lnTo>
                <a:lnTo>
                  <a:pt x="150738" y="878563"/>
                </a:lnTo>
                <a:lnTo>
                  <a:pt x="110374" y="829641"/>
                </a:lnTo>
                <a:lnTo>
                  <a:pt x="196964" y="723965"/>
                </a:lnTo>
                <a:lnTo>
                  <a:pt x="163118" y="661607"/>
                </a:lnTo>
                <a:lnTo>
                  <a:pt x="141263" y="591204"/>
                </a:lnTo>
                <a:lnTo>
                  <a:pt x="6368" y="577812"/>
                </a:lnTo>
                <a:lnTo>
                  <a:pt x="0" y="514650"/>
                </a:lnTo>
                <a:lnTo>
                  <a:pt x="6368" y="451486"/>
                </a:lnTo>
                <a:lnTo>
                  <a:pt x="140939" y="438126"/>
                </a:lnTo>
                <a:lnTo>
                  <a:pt x="141008" y="437442"/>
                </a:lnTo>
                <a:cubicBezTo>
                  <a:pt x="146063" y="412741"/>
                  <a:pt x="153517" y="388915"/>
                  <a:pt x="163118" y="366217"/>
                </a:cubicBezTo>
                <a:lnTo>
                  <a:pt x="196483" y="304746"/>
                </a:lnTo>
                <a:lnTo>
                  <a:pt x="110375" y="199658"/>
                </a:lnTo>
                <a:lnTo>
                  <a:pt x="150738" y="150738"/>
                </a:lnTo>
                <a:lnTo>
                  <a:pt x="199658" y="110375"/>
                </a:lnTo>
                <a:lnTo>
                  <a:pt x="305140" y="196805"/>
                </a:lnTo>
                <a:lnTo>
                  <a:pt x="365045" y="164290"/>
                </a:lnTo>
                <a:cubicBezTo>
                  <a:pt x="387743" y="154689"/>
                  <a:pt x="411569" y="147234"/>
                  <a:pt x="436270" y="142180"/>
                </a:cubicBezTo>
                <a:lnTo>
                  <a:pt x="438022" y="142003"/>
                </a:lnTo>
                <a:lnTo>
                  <a:pt x="451486" y="6368"/>
                </a:lnTo>
                <a:close/>
              </a:path>
            </a:pathLst>
          </a:custGeom>
          <a:solidFill>
            <a:srgbClr val="A42D37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4" name="自由: 形状 26"/>
          <p:cNvSpPr/>
          <p:nvPr/>
        </p:nvSpPr>
        <p:spPr bwMode="auto">
          <a:xfrm rot="2265544">
            <a:off x="5582645" y="1199094"/>
            <a:ext cx="1190556" cy="1197493"/>
          </a:xfrm>
          <a:custGeom>
            <a:avLst/>
            <a:gdLst>
              <a:gd name="connsiteX0" fmla="*/ 512740 w 1029300"/>
              <a:gd name="connsiteY0" fmla="*/ 268034 h 1029300"/>
              <a:gd name="connsiteX1" fmla="*/ 266862 w 1029300"/>
              <a:gd name="connsiteY1" fmla="*/ 513912 h 1029300"/>
              <a:gd name="connsiteX2" fmla="*/ 512740 w 1029300"/>
              <a:gd name="connsiteY2" fmla="*/ 759790 h 1029300"/>
              <a:gd name="connsiteX3" fmla="*/ 758618 w 1029300"/>
              <a:gd name="connsiteY3" fmla="*/ 513912 h 1029300"/>
              <a:gd name="connsiteX4" fmla="*/ 512740 w 1029300"/>
              <a:gd name="connsiteY4" fmla="*/ 268034 h 1029300"/>
              <a:gd name="connsiteX5" fmla="*/ 514650 w 1029300"/>
              <a:gd name="connsiteY5" fmla="*/ 0 h 1029300"/>
              <a:gd name="connsiteX6" fmla="*/ 577813 w 1029300"/>
              <a:gd name="connsiteY6" fmla="*/ 6367 h 1029300"/>
              <a:gd name="connsiteX7" fmla="*/ 591361 w 1029300"/>
              <a:gd name="connsiteY7" fmla="*/ 142848 h 1029300"/>
              <a:gd name="connsiteX8" fmla="*/ 660436 w 1029300"/>
              <a:gd name="connsiteY8" fmla="*/ 164290 h 1029300"/>
              <a:gd name="connsiteX9" fmla="*/ 722638 w 1029300"/>
              <a:gd name="connsiteY9" fmla="*/ 198052 h 1029300"/>
              <a:gd name="connsiteX10" fmla="*/ 829642 w 1029300"/>
              <a:gd name="connsiteY10" fmla="*/ 110374 h 1029300"/>
              <a:gd name="connsiteX11" fmla="*/ 878563 w 1029300"/>
              <a:gd name="connsiteY11" fmla="*/ 150738 h 1029300"/>
              <a:gd name="connsiteX12" fmla="*/ 918924 w 1029300"/>
              <a:gd name="connsiteY12" fmla="*/ 199657 h 1029300"/>
              <a:gd name="connsiteX13" fmla="*/ 830519 w 1029300"/>
              <a:gd name="connsiteY13" fmla="*/ 307550 h 1029300"/>
              <a:gd name="connsiteX14" fmla="*/ 862363 w 1029300"/>
              <a:gd name="connsiteY14" fmla="*/ 366217 h 1029300"/>
              <a:gd name="connsiteX15" fmla="*/ 884472 w 1029300"/>
              <a:gd name="connsiteY15" fmla="*/ 437442 h 1029300"/>
              <a:gd name="connsiteX16" fmla="*/ 884503 w 1029300"/>
              <a:gd name="connsiteY16" fmla="*/ 437744 h 1029300"/>
              <a:gd name="connsiteX17" fmla="*/ 1022933 w 1029300"/>
              <a:gd name="connsiteY17" fmla="*/ 451486 h 1029300"/>
              <a:gd name="connsiteX18" fmla="*/ 1029300 w 1029300"/>
              <a:gd name="connsiteY18" fmla="*/ 514650 h 1029300"/>
              <a:gd name="connsiteX19" fmla="*/ 1022933 w 1029300"/>
              <a:gd name="connsiteY19" fmla="*/ 577812 h 1029300"/>
              <a:gd name="connsiteX20" fmla="*/ 884096 w 1029300"/>
              <a:gd name="connsiteY20" fmla="*/ 591595 h 1029300"/>
              <a:gd name="connsiteX21" fmla="*/ 862363 w 1029300"/>
              <a:gd name="connsiteY21" fmla="*/ 661607 h 1029300"/>
              <a:gd name="connsiteX22" fmla="*/ 830038 w 1029300"/>
              <a:gd name="connsiteY22" fmla="*/ 721162 h 1029300"/>
              <a:gd name="connsiteX23" fmla="*/ 918925 w 1029300"/>
              <a:gd name="connsiteY23" fmla="*/ 829643 h 1029300"/>
              <a:gd name="connsiteX24" fmla="*/ 878563 w 1029300"/>
              <a:gd name="connsiteY24" fmla="*/ 878563 h 1029300"/>
              <a:gd name="connsiteX25" fmla="*/ 829643 w 1029300"/>
              <a:gd name="connsiteY25" fmla="*/ 918925 h 1029300"/>
              <a:gd name="connsiteX26" fmla="*/ 721555 w 1029300"/>
              <a:gd name="connsiteY26" fmla="*/ 830360 h 1029300"/>
              <a:gd name="connsiteX27" fmla="*/ 660436 w 1029300"/>
              <a:gd name="connsiteY27" fmla="*/ 863535 h 1029300"/>
              <a:gd name="connsiteX28" fmla="*/ 591513 w 1029300"/>
              <a:gd name="connsiteY28" fmla="*/ 884930 h 1029300"/>
              <a:gd name="connsiteX29" fmla="*/ 577812 w 1029300"/>
              <a:gd name="connsiteY29" fmla="*/ 1022933 h 1029300"/>
              <a:gd name="connsiteX30" fmla="*/ 514650 w 1029300"/>
              <a:gd name="connsiteY30" fmla="*/ 1029300 h 1029300"/>
              <a:gd name="connsiteX31" fmla="*/ 451486 w 1029300"/>
              <a:gd name="connsiteY31" fmla="*/ 1022933 h 1029300"/>
              <a:gd name="connsiteX32" fmla="*/ 437874 w 1029300"/>
              <a:gd name="connsiteY32" fmla="*/ 885806 h 1029300"/>
              <a:gd name="connsiteX33" fmla="*/ 436270 w 1029300"/>
              <a:gd name="connsiteY33" fmla="*/ 885644 h 1029300"/>
              <a:gd name="connsiteX34" fmla="*/ 365045 w 1029300"/>
              <a:gd name="connsiteY34" fmla="*/ 863535 h 1029300"/>
              <a:gd name="connsiteX35" fmla="*/ 306222 w 1029300"/>
              <a:gd name="connsiteY35" fmla="*/ 831607 h 1029300"/>
              <a:gd name="connsiteX36" fmla="*/ 199657 w 1029300"/>
              <a:gd name="connsiteY36" fmla="*/ 918924 h 1029300"/>
              <a:gd name="connsiteX37" fmla="*/ 150738 w 1029300"/>
              <a:gd name="connsiteY37" fmla="*/ 878563 h 1029300"/>
              <a:gd name="connsiteX38" fmla="*/ 110374 w 1029300"/>
              <a:gd name="connsiteY38" fmla="*/ 829641 h 1029300"/>
              <a:gd name="connsiteX39" fmla="*/ 196964 w 1029300"/>
              <a:gd name="connsiteY39" fmla="*/ 723965 h 1029300"/>
              <a:gd name="connsiteX40" fmla="*/ 163118 w 1029300"/>
              <a:gd name="connsiteY40" fmla="*/ 661607 h 1029300"/>
              <a:gd name="connsiteX41" fmla="*/ 141263 w 1029300"/>
              <a:gd name="connsiteY41" fmla="*/ 591204 h 1029300"/>
              <a:gd name="connsiteX42" fmla="*/ 6368 w 1029300"/>
              <a:gd name="connsiteY42" fmla="*/ 577812 h 1029300"/>
              <a:gd name="connsiteX43" fmla="*/ 0 w 1029300"/>
              <a:gd name="connsiteY43" fmla="*/ 514650 h 1029300"/>
              <a:gd name="connsiteX44" fmla="*/ 6368 w 1029300"/>
              <a:gd name="connsiteY44" fmla="*/ 451486 h 1029300"/>
              <a:gd name="connsiteX45" fmla="*/ 140939 w 1029300"/>
              <a:gd name="connsiteY45" fmla="*/ 438126 h 1029300"/>
              <a:gd name="connsiteX46" fmla="*/ 141008 w 1029300"/>
              <a:gd name="connsiteY46" fmla="*/ 437442 h 1029300"/>
              <a:gd name="connsiteX47" fmla="*/ 163118 w 1029300"/>
              <a:gd name="connsiteY47" fmla="*/ 366217 h 1029300"/>
              <a:gd name="connsiteX48" fmla="*/ 196483 w 1029300"/>
              <a:gd name="connsiteY48" fmla="*/ 304746 h 1029300"/>
              <a:gd name="connsiteX49" fmla="*/ 110375 w 1029300"/>
              <a:gd name="connsiteY49" fmla="*/ 199658 h 1029300"/>
              <a:gd name="connsiteX50" fmla="*/ 150738 w 1029300"/>
              <a:gd name="connsiteY50" fmla="*/ 150738 h 1029300"/>
              <a:gd name="connsiteX51" fmla="*/ 199658 w 1029300"/>
              <a:gd name="connsiteY51" fmla="*/ 110375 h 1029300"/>
              <a:gd name="connsiteX52" fmla="*/ 305140 w 1029300"/>
              <a:gd name="connsiteY52" fmla="*/ 196805 h 1029300"/>
              <a:gd name="connsiteX53" fmla="*/ 365045 w 1029300"/>
              <a:gd name="connsiteY53" fmla="*/ 164290 h 1029300"/>
              <a:gd name="connsiteX54" fmla="*/ 436270 w 1029300"/>
              <a:gd name="connsiteY54" fmla="*/ 142180 h 1029300"/>
              <a:gd name="connsiteX55" fmla="*/ 438022 w 1029300"/>
              <a:gd name="connsiteY55" fmla="*/ 142003 h 1029300"/>
              <a:gd name="connsiteX56" fmla="*/ 451486 w 1029300"/>
              <a:gd name="connsiteY56" fmla="*/ 6368 h 10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300" h="1029300">
                <a:moveTo>
                  <a:pt x="512740" y="268034"/>
                </a:moveTo>
                <a:cubicBezTo>
                  <a:pt x="376945" y="268034"/>
                  <a:pt x="266862" y="378117"/>
                  <a:pt x="266862" y="513912"/>
                </a:cubicBezTo>
                <a:cubicBezTo>
                  <a:pt x="266862" y="649707"/>
                  <a:pt x="376945" y="759790"/>
                  <a:pt x="512740" y="759790"/>
                </a:cubicBezTo>
                <a:cubicBezTo>
                  <a:pt x="648535" y="759790"/>
                  <a:pt x="758618" y="649707"/>
                  <a:pt x="758618" y="513912"/>
                </a:cubicBezTo>
                <a:cubicBezTo>
                  <a:pt x="758618" y="378117"/>
                  <a:pt x="648535" y="268034"/>
                  <a:pt x="512740" y="268034"/>
                </a:cubicBezTo>
                <a:close/>
                <a:moveTo>
                  <a:pt x="514650" y="0"/>
                </a:moveTo>
                <a:lnTo>
                  <a:pt x="577813" y="6367"/>
                </a:lnTo>
                <a:lnTo>
                  <a:pt x="591361" y="142848"/>
                </a:lnTo>
                <a:lnTo>
                  <a:pt x="660436" y="164290"/>
                </a:lnTo>
                <a:lnTo>
                  <a:pt x="722638" y="198052"/>
                </a:lnTo>
                <a:lnTo>
                  <a:pt x="829642" y="110374"/>
                </a:lnTo>
                <a:lnTo>
                  <a:pt x="878563" y="150738"/>
                </a:lnTo>
                <a:lnTo>
                  <a:pt x="918924" y="199657"/>
                </a:lnTo>
                <a:lnTo>
                  <a:pt x="830519" y="307550"/>
                </a:lnTo>
                <a:lnTo>
                  <a:pt x="862363" y="366217"/>
                </a:lnTo>
                <a:cubicBezTo>
                  <a:pt x="871963" y="388915"/>
                  <a:pt x="879418" y="412741"/>
                  <a:pt x="884472" y="437442"/>
                </a:cubicBezTo>
                <a:lnTo>
                  <a:pt x="884503" y="437744"/>
                </a:lnTo>
                <a:lnTo>
                  <a:pt x="1022933" y="451486"/>
                </a:lnTo>
                <a:lnTo>
                  <a:pt x="1029300" y="514650"/>
                </a:lnTo>
                <a:lnTo>
                  <a:pt x="1022933" y="577812"/>
                </a:lnTo>
                <a:lnTo>
                  <a:pt x="884096" y="591595"/>
                </a:lnTo>
                <a:lnTo>
                  <a:pt x="862363" y="661607"/>
                </a:lnTo>
                <a:lnTo>
                  <a:pt x="830038" y="721162"/>
                </a:lnTo>
                <a:lnTo>
                  <a:pt x="918925" y="829643"/>
                </a:lnTo>
                <a:lnTo>
                  <a:pt x="878563" y="878563"/>
                </a:lnTo>
                <a:lnTo>
                  <a:pt x="829643" y="918925"/>
                </a:lnTo>
                <a:lnTo>
                  <a:pt x="721555" y="830360"/>
                </a:lnTo>
                <a:lnTo>
                  <a:pt x="660436" y="863535"/>
                </a:lnTo>
                <a:lnTo>
                  <a:pt x="591513" y="884930"/>
                </a:lnTo>
                <a:lnTo>
                  <a:pt x="577812" y="1022933"/>
                </a:lnTo>
                <a:lnTo>
                  <a:pt x="514650" y="1029300"/>
                </a:lnTo>
                <a:lnTo>
                  <a:pt x="451486" y="1022933"/>
                </a:lnTo>
                <a:lnTo>
                  <a:pt x="437874" y="885806"/>
                </a:lnTo>
                <a:lnTo>
                  <a:pt x="436270" y="885644"/>
                </a:lnTo>
                <a:cubicBezTo>
                  <a:pt x="411569" y="880590"/>
                  <a:pt x="387743" y="873135"/>
                  <a:pt x="365045" y="863535"/>
                </a:cubicBezTo>
                <a:lnTo>
                  <a:pt x="306222" y="831607"/>
                </a:lnTo>
                <a:lnTo>
                  <a:pt x="199657" y="918924"/>
                </a:lnTo>
                <a:lnTo>
                  <a:pt x="150738" y="878563"/>
                </a:lnTo>
                <a:lnTo>
                  <a:pt x="110374" y="829641"/>
                </a:lnTo>
                <a:lnTo>
                  <a:pt x="196964" y="723965"/>
                </a:lnTo>
                <a:lnTo>
                  <a:pt x="163118" y="661607"/>
                </a:lnTo>
                <a:lnTo>
                  <a:pt x="141263" y="591204"/>
                </a:lnTo>
                <a:lnTo>
                  <a:pt x="6368" y="577812"/>
                </a:lnTo>
                <a:lnTo>
                  <a:pt x="0" y="514650"/>
                </a:lnTo>
                <a:lnTo>
                  <a:pt x="6368" y="451486"/>
                </a:lnTo>
                <a:lnTo>
                  <a:pt x="140939" y="438126"/>
                </a:lnTo>
                <a:lnTo>
                  <a:pt x="141008" y="437442"/>
                </a:lnTo>
                <a:cubicBezTo>
                  <a:pt x="146063" y="412741"/>
                  <a:pt x="153517" y="388915"/>
                  <a:pt x="163118" y="366217"/>
                </a:cubicBezTo>
                <a:lnTo>
                  <a:pt x="196483" y="304746"/>
                </a:lnTo>
                <a:lnTo>
                  <a:pt x="110375" y="199658"/>
                </a:lnTo>
                <a:lnTo>
                  <a:pt x="150738" y="150738"/>
                </a:lnTo>
                <a:lnTo>
                  <a:pt x="199658" y="110375"/>
                </a:lnTo>
                <a:lnTo>
                  <a:pt x="305140" y="196805"/>
                </a:lnTo>
                <a:lnTo>
                  <a:pt x="365045" y="164290"/>
                </a:lnTo>
                <a:cubicBezTo>
                  <a:pt x="387743" y="154689"/>
                  <a:pt x="411569" y="147234"/>
                  <a:pt x="436270" y="142180"/>
                </a:cubicBezTo>
                <a:lnTo>
                  <a:pt x="438022" y="142003"/>
                </a:lnTo>
                <a:lnTo>
                  <a:pt x="451486" y="6368"/>
                </a:lnTo>
                <a:close/>
              </a:path>
            </a:pathLst>
          </a:custGeom>
          <a:solidFill>
            <a:srgbClr val="A42D37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5" name="自由: 形状 26"/>
          <p:cNvSpPr/>
          <p:nvPr/>
        </p:nvSpPr>
        <p:spPr bwMode="auto">
          <a:xfrm rot="2265544">
            <a:off x="5855957" y="2402181"/>
            <a:ext cx="1190556" cy="1197493"/>
          </a:xfrm>
          <a:custGeom>
            <a:avLst/>
            <a:gdLst>
              <a:gd name="connsiteX0" fmla="*/ 512740 w 1029300"/>
              <a:gd name="connsiteY0" fmla="*/ 268034 h 1029300"/>
              <a:gd name="connsiteX1" fmla="*/ 266862 w 1029300"/>
              <a:gd name="connsiteY1" fmla="*/ 513912 h 1029300"/>
              <a:gd name="connsiteX2" fmla="*/ 512740 w 1029300"/>
              <a:gd name="connsiteY2" fmla="*/ 759790 h 1029300"/>
              <a:gd name="connsiteX3" fmla="*/ 758618 w 1029300"/>
              <a:gd name="connsiteY3" fmla="*/ 513912 h 1029300"/>
              <a:gd name="connsiteX4" fmla="*/ 512740 w 1029300"/>
              <a:gd name="connsiteY4" fmla="*/ 268034 h 1029300"/>
              <a:gd name="connsiteX5" fmla="*/ 514650 w 1029300"/>
              <a:gd name="connsiteY5" fmla="*/ 0 h 1029300"/>
              <a:gd name="connsiteX6" fmla="*/ 577813 w 1029300"/>
              <a:gd name="connsiteY6" fmla="*/ 6367 h 1029300"/>
              <a:gd name="connsiteX7" fmla="*/ 591361 w 1029300"/>
              <a:gd name="connsiteY7" fmla="*/ 142848 h 1029300"/>
              <a:gd name="connsiteX8" fmla="*/ 660436 w 1029300"/>
              <a:gd name="connsiteY8" fmla="*/ 164290 h 1029300"/>
              <a:gd name="connsiteX9" fmla="*/ 722638 w 1029300"/>
              <a:gd name="connsiteY9" fmla="*/ 198052 h 1029300"/>
              <a:gd name="connsiteX10" fmla="*/ 829642 w 1029300"/>
              <a:gd name="connsiteY10" fmla="*/ 110374 h 1029300"/>
              <a:gd name="connsiteX11" fmla="*/ 878563 w 1029300"/>
              <a:gd name="connsiteY11" fmla="*/ 150738 h 1029300"/>
              <a:gd name="connsiteX12" fmla="*/ 918924 w 1029300"/>
              <a:gd name="connsiteY12" fmla="*/ 199657 h 1029300"/>
              <a:gd name="connsiteX13" fmla="*/ 830519 w 1029300"/>
              <a:gd name="connsiteY13" fmla="*/ 307550 h 1029300"/>
              <a:gd name="connsiteX14" fmla="*/ 862363 w 1029300"/>
              <a:gd name="connsiteY14" fmla="*/ 366217 h 1029300"/>
              <a:gd name="connsiteX15" fmla="*/ 884472 w 1029300"/>
              <a:gd name="connsiteY15" fmla="*/ 437442 h 1029300"/>
              <a:gd name="connsiteX16" fmla="*/ 884503 w 1029300"/>
              <a:gd name="connsiteY16" fmla="*/ 437744 h 1029300"/>
              <a:gd name="connsiteX17" fmla="*/ 1022933 w 1029300"/>
              <a:gd name="connsiteY17" fmla="*/ 451486 h 1029300"/>
              <a:gd name="connsiteX18" fmla="*/ 1029300 w 1029300"/>
              <a:gd name="connsiteY18" fmla="*/ 514650 h 1029300"/>
              <a:gd name="connsiteX19" fmla="*/ 1022933 w 1029300"/>
              <a:gd name="connsiteY19" fmla="*/ 577812 h 1029300"/>
              <a:gd name="connsiteX20" fmla="*/ 884096 w 1029300"/>
              <a:gd name="connsiteY20" fmla="*/ 591595 h 1029300"/>
              <a:gd name="connsiteX21" fmla="*/ 862363 w 1029300"/>
              <a:gd name="connsiteY21" fmla="*/ 661607 h 1029300"/>
              <a:gd name="connsiteX22" fmla="*/ 830038 w 1029300"/>
              <a:gd name="connsiteY22" fmla="*/ 721162 h 1029300"/>
              <a:gd name="connsiteX23" fmla="*/ 918925 w 1029300"/>
              <a:gd name="connsiteY23" fmla="*/ 829643 h 1029300"/>
              <a:gd name="connsiteX24" fmla="*/ 878563 w 1029300"/>
              <a:gd name="connsiteY24" fmla="*/ 878563 h 1029300"/>
              <a:gd name="connsiteX25" fmla="*/ 829643 w 1029300"/>
              <a:gd name="connsiteY25" fmla="*/ 918925 h 1029300"/>
              <a:gd name="connsiteX26" fmla="*/ 721555 w 1029300"/>
              <a:gd name="connsiteY26" fmla="*/ 830360 h 1029300"/>
              <a:gd name="connsiteX27" fmla="*/ 660436 w 1029300"/>
              <a:gd name="connsiteY27" fmla="*/ 863535 h 1029300"/>
              <a:gd name="connsiteX28" fmla="*/ 591513 w 1029300"/>
              <a:gd name="connsiteY28" fmla="*/ 884930 h 1029300"/>
              <a:gd name="connsiteX29" fmla="*/ 577812 w 1029300"/>
              <a:gd name="connsiteY29" fmla="*/ 1022933 h 1029300"/>
              <a:gd name="connsiteX30" fmla="*/ 514650 w 1029300"/>
              <a:gd name="connsiteY30" fmla="*/ 1029300 h 1029300"/>
              <a:gd name="connsiteX31" fmla="*/ 451486 w 1029300"/>
              <a:gd name="connsiteY31" fmla="*/ 1022933 h 1029300"/>
              <a:gd name="connsiteX32" fmla="*/ 437874 w 1029300"/>
              <a:gd name="connsiteY32" fmla="*/ 885806 h 1029300"/>
              <a:gd name="connsiteX33" fmla="*/ 436270 w 1029300"/>
              <a:gd name="connsiteY33" fmla="*/ 885644 h 1029300"/>
              <a:gd name="connsiteX34" fmla="*/ 365045 w 1029300"/>
              <a:gd name="connsiteY34" fmla="*/ 863535 h 1029300"/>
              <a:gd name="connsiteX35" fmla="*/ 306222 w 1029300"/>
              <a:gd name="connsiteY35" fmla="*/ 831607 h 1029300"/>
              <a:gd name="connsiteX36" fmla="*/ 199657 w 1029300"/>
              <a:gd name="connsiteY36" fmla="*/ 918924 h 1029300"/>
              <a:gd name="connsiteX37" fmla="*/ 150738 w 1029300"/>
              <a:gd name="connsiteY37" fmla="*/ 878563 h 1029300"/>
              <a:gd name="connsiteX38" fmla="*/ 110374 w 1029300"/>
              <a:gd name="connsiteY38" fmla="*/ 829641 h 1029300"/>
              <a:gd name="connsiteX39" fmla="*/ 196964 w 1029300"/>
              <a:gd name="connsiteY39" fmla="*/ 723965 h 1029300"/>
              <a:gd name="connsiteX40" fmla="*/ 163118 w 1029300"/>
              <a:gd name="connsiteY40" fmla="*/ 661607 h 1029300"/>
              <a:gd name="connsiteX41" fmla="*/ 141263 w 1029300"/>
              <a:gd name="connsiteY41" fmla="*/ 591204 h 1029300"/>
              <a:gd name="connsiteX42" fmla="*/ 6368 w 1029300"/>
              <a:gd name="connsiteY42" fmla="*/ 577812 h 1029300"/>
              <a:gd name="connsiteX43" fmla="*/ 0 w 1029300"/>
              <a:gd name="connsiteY43" fmla="*/ 514650 h 1029300"/>
              <a:gd name="connsiteX44" fmla="*/ 6368 w 1029300"/>
              <a:gd name="connsiteY44" fmla="*/ 451486 h 1029300"/>
              <a:gd name="connsiteX45" fmla="*/ 140939 w 1029300"/>
              <a:gd name="connsiteY45" fmla="*/ 438126 h 1029300"/>
              <a:gd name="connsiteX46" fmla="*/ 141008 w 1029300"/>
              <a:gd name="connsiteY46" fmla="*/ 437442 h 1029300"/>
              <a:gd name="connsiteX47" fmla="*/ 163118 w 1029300"/>
              <a:gd name="connsiteY47" fmla="*/ 366217 h 1029300"/>
              <a:gd name="connsiteX48" fmla="*/ 196483 w 1029300"/>
              <a:gd name="connsiteY48" fmla="*/ 304746 h 1029300"/>
              <a:gd name="connsiteX49" fmla="*/ 110375 w 1029300"/>
              <a:gd name="connsiteY49" fmla="*/ 199658 h 1029300"/>
              <a:gd name="connsiteX50" fmla="*/ 150738 w 1029300"/>
              <a:gd name="connsiteY50" fmla="*/ 150738 h 1029300"/>
              <a:gd name="connsiteX51" fmla="*/ 199658 w 1029300"/>
              <a:gd name="connsiteY51" fmla="*/ 110375 h 1029300"/>
              <a:gd name="connsiteX52" fmla="*/ 305140 w 1029300"/>
              <a:gd name="connsiteY52" fmla="*/ 196805 h 1029300"/>
              <a:gd name="connsiteX53" fmla="*/ 365045 w 1029300"/>
              <a:gd name="connsiteY53" fmla="*/ 164290 h 1029300"/>
              <a:gd name="connsiteX54" fmla="*/ 436270 w 1029300"/>
              <a:gd name="connsiteY54" fmla="*/ 142180 h 1029300"/>
              <a:gd name="connsiteX55" fmla="*/ 438022 w 1029300"/>
              <a:gd name="connsiteY55" fmla="*/ 142003 h 1029300"/>
              <a:gd name="connsiteX56" fmla="*/ 451486 w 1029300"/>
              <a:gd name="connsiteY56" fmla="*/ 6368 h 10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300" h="1029300">
                <a:moveTo>
                  <a:pt x="512740" y="268034"/>
                </a:moveTo>
                <a:cubicBezTo>
                  <a:pt x="376945" y="268034"/>
                  <a:pt x="266862" y="378117"/>
                  <a:pt x="266862" y="513912"/>
                </a:cubicBezTo>
                <a:cubicBezTo>
                  <a:pt x="266862" y="649707"/>
                  <a:pt x="376945" y="759790"/>
                  <a:pt x="512740" y="759790"/>
                </a:cubicBezTo>
                <a:cubicBezTo>
                  <a:pt x="648535" y="759790"/>
                  <a:pt x="758618" y="649707"/>
                  <a:pt x="758618" y="513912"/>
                </a:cubicBezTo>
                <a:cubicBezTo>
                  <a:pt x="758618" y="378117"/>
                  <a:pt x="648535" y="268034"/>
                  <a:pt x="512740" y="268034"/>
                </a:cubicBezTo>
                <a:close/>
                <a:moveTo>
                  <a:pt x="514650" y="0"/>
                </a:moveTo>
                <a:lnTo>
                  <a:pt x="577813" y="6367"/>
                </a:lnTo>
                <a:lnTo>
                  <a:pt x="591361" y="142848"/>
                </a:lnTo>
                <a:lnTo>
                  <a:pt x="660436" y="164290"/>
                </a:lnTo>
                <a:lnTo>
                  <a:pt x="722638" y="198052"/>
                </a:lnTo>
                <a:lnTo>
                  <a:pt x="829642" y="110374"/>
                </a:lnTo>
                <a:lnTo>
                  <a:pt x="878563" y="150738"/>
                </a:lnTo>
                <a:lnTo>
                  <a:pt x="918924" y="199657"/>
                </a:lnTo>
                <a:lnTo>
                  <a:pt x="830519" y="307550"/>
                </a:lnTo>
                <a:lnTo>
                  <a:pt x="862363" y="366217"/>
                </a:lnTo>
                <a:cubicBezTo>
                  <a:pt x="871963" y="388915"/>
                  <a:pt x="879418" y="412741"/>
                  <a:pt x="884472" y="437442"/>
                </a:cubicBezTo>
                <a:lnTo>
                  <a:pt x="884503" y="437744"/>
                </a:lnTo>
                <a:lnTo>
                  <a:pt x="1022933" y="451486"/>
                </a:lnTo>
                <a:lnTo>
                  <a:pt x="1029300" y="514650"/>
                </a:lnTo>
                <a:lnTo>
                  <a:pt x="1022933" y="577812"/>
                </a:lnTo>
                <a:lnTo>
                  <a:pt x="884096" y="591595"/>
                </a:lnTo>
                <a:lnTo>
                  <a:pt x="862363" y="661607"/>
                </a:lnTo>
                <a:lnTo>
                  <a:pt x="830038" y="721162"/>
                </a:lnTo>
                <a:lnTo>
                  <a:pt x="918925" y="829643"/>
                </a:lnTo>
                <a:lnTo>
                  <a:pt x="878563" y="878563"/>
                </a:lnTo>
                <a:lnTo>
                  <a:pt x="829643" y="918925"/>
                </a:lnTo>
                <a:lnTo>
                  <a:pt x="721555" y="830360"/>
                </a:lnTo>
                <a:lnTo>
                  <a:pt x="660436" y="863535"/>
                </a:lnTo>
                <a:lnTo>
                  <a:pt x="591513" y="884930"/>
                </a:lnTo>
                <a:lnTo>
                  <a:pt x="577812" y="1022933"/>
                </a:lnTo>
                <a:lnTo>
                  <a:pt x="514650" y="1029300"/>
                </a:lnTo>
                <a:lnTo>
                  <a:pt x="451486" y="1022933"/>
                </a:lnTo>
                <a:lnTo>
                  <a:pt x="437874" y="885806"/>
                </a:lnTo>
                <a:lnTo>
                  <a:pt x="436270" y="885644"/>
                </a:lnTo>
                <a:cubicBezTo>
                  <a:pt x="411569" y="880590"/>
                  <a:pt x="387743" y="873135"/>
                  <a:pt x="365045" y="863535"/>
                </a:cubicBezTo>
                <a:lnTo>
                  <a:pt x="306222" y="831607"/>
                </a:lnTo>
                <a:lnTo>
                  <a:pt x="199657" y="918924"/>
                </a:lnTo>
                <a:lnTo>
                  <a:pt x="150738" y="878563"/>
                </a:lnTo>
                <a:lnTo>
                  <a:pt x="110374" y="829641"/>
                </a:lnTo>
                <a:lnTo>
                  <a:pt x="196964" y="723965"/>
                </a:lnTo>
                <a:lnTo>
                  <a:pt x="163118" y="661607"/>
                </a:lnTo>
                <a:lnTo>
                  <a:pt x="141263" y="591204"/>
                </a:lnTo>
                <a:lnTo>
                  <a:pt x="6368" y="577812"/>
                </a:lnTo>
                <a:lnTo>
                  <a:pt x="0" y="514650"/>
                </a:lnTo>
                <a:lnTo>
                  <a:pt x="6368" y="451486"/>
                </a:lnTo>
                <a:lnTo>
                  <a:pt x="140939" y="438126"/>
                </a:lnTo>
                <a:lnTo>
                  <a:pt x="141008" y="437442"/>
                </a:lnTo>
                <a:cubicBezTo>
                  <a:pt x="146063" y="412741"/>
                  <a:pt x="153517" y="388915"/>
                  <a:pt x="163118" y="366217"/>
                </a:cubicBezTo>
                <a:lnTo>
                  <a:pt x="196483" y="304746"/>
                </a:lnTo>
                <a:lnTo>
                  <a:pt x="110375" y="199658"/>
                </a:lnTo>
                <a:lnTo>
                  <a:pt x="150738" y="150738"/>
                </a:lnTo>
                <a:lnTo>
                  <a:pt x="199658" y="110375"/>
                </a:lnTo>
                <a:lnTo>
                  <a:pt x="305140" y="196805"/>
                </a:lnTo>
                <a:lnTo>
                  <a:pt x="365045" y="164290"/>
                </a:lnTo>
                <a:cubicBezTo>
                  <a:pt x="387743" y="154689"/>
                  <a:pt x="411569" y="147234"/>
                  <a:pt x="436270" y="142180"/>
                </a:cubicBezTo>
                <a:lnTo>
                  <a:pt x="438022" y="142003"/>
                </a:lnTo>
                <a:lnTo>
                  <a:pt x="451486" y="6368"/>
                </a:lnTo>
                <a:close/>
              </a:path>
            </a:pathLst>
          </a:custGeom>
          <a:solidFill>
            <a:srgbClr val="CC468F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ransition spd="slow" advTm="500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0331E07-56DA-BB46-958F-0158A04C751B}"/>
              </a:ext>
            </a:extLst>
          </p:cNvPr>
          <p:cNvSpPr/>
          <p:nvPr/>
        </p:nvSpPr>
        <p:spPr>
          <a:xfrm>
            <a:off x="2662518" y="1104981"/>
            <a:ext cx="7126941" cy="909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自研系统</a:t>
            </a:r>
            <a:r>
              <a:rPr kumimoji="1" lang="en-US" altLang="zh-CN" dirty="0"/>
              <a:t>/Suricata/Bro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24DE98-A4A3-5840-8BA0-66F4E6F0E0D0}"/>
              </a:ext>
            </a:extLst>
          </p:cNvPr>
          <p:cNvSpPr txBox="1"/>
          <p:nvPr/>
        </p:nvSpPr>
        <p:spPr>
          <a:xfrm>
            <a:off x="726141" y="1205915"/>
            <a:ext cx="223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/>
                </a:solidFill>
              </a:rPr>
              <a:t>网络层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6D78EC-1E88-4C45-878D-DA4290482CFE}"/>
              </a:ext>
            </a:extLst>
          </p:cNvPr>
          <p:cNvSpPr txBox="1"/>
          <p:nvPr/>
        </p:nvSpPr>
        <p:spPr>
          <a:xfrm>
            <a:off x="726141" y="2882315"/>
            <a:ext cx="223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/>
                </a:solidFill>
              </a:rPr>
              <a:t>主机层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A2A736-5297-6D40-A316-377E6C38D70D}"/>
              </a:ext>
            </a:extLst>
          </p:cNvPr>
          <p:cNvSpPr/>
          <p:nvPr/>
        </p:nvSpPr>
        <p:spPr>
          <a:xfrm>
            <a:off x="2662518" y="2693729"/>
            <a:ext cx="7126941" cy="909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青藤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ossec</a:t>
            </a:r>
            <a:r>
              <a:rPr kumimoji="1" lang="en-US" altLang="zh-CN" dirty="0"/>
              <a:t>/sysmon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F90F54-FBCB-BD43-86D1-8F47596B06AE}"/>
              </a:ext>
            </a:extLst>
          </p:cNvPr>
          <p:cNvSpPr txBox="1"/>
          <p:nvPr/>
        </p:nvSpPr>
        <p:spPr>
          <a:xfrm>
            <a:off x="627529" y="4457780"/>
            <a:ext cx="223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/>
                </a:solidFill>
              </a:rPr>
              <a:t>其他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E3404F-9E06-E046-9533-2EE7895BAE30}"/>
              </a:ext>
            </a:extLst>
          </p:cNvPr>
          <p:cNvSpPr/>
          <p:nvPr/>
        </p:nvSpPr>
        <p:spPr>
          <a:xfrm>
            <a:off x="2662518" y="4255911"/>
            <a:ext cx="7126941" cy="909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Elasticsearch/</a:t>
            </a:r>
            <a:r>
              <a:rPr kumimoji="1" lang="en-US" altLang="zh-CN" dirty="0" err="1"/>
              <a:t>Logtash</a:t>
            </a:r>
            <a:r>
              <a:rPr kumimoji="1" lang="en-US" altLang="zh-CN" dirty="0"/>
              <a:t>/Kibana/ML</a:t>
            </a:r>
          </a:p>
        </p:txBody>
      </p:sp>
    </p:spTree>
    <p:extLst>
      <p:ext uri="{BB962C8B-B14F-4D97-AF65-F5344CB8AC3E}">
        <p14:creationId xmlns:p14="http://schemas.microsoft.com/office/powerpoint/2010/main" val="235987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8025EC8-324F-5445-B594-E811B58B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5" y="196266"/>
            <a:ext cx="5762847" cy="32123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7D474C-187A-F54A-B9E1-D544442A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6" y="420459"/>
            <a:ext cx="11066669" cy="5278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25219A-9D7A-7D47-8F58-0C4B49C0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6" y="1348317"/>
            <a:ext cx="1752601" cy="2496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90A9EA-518A-1741-A5EE-22E3D0B9E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851" y="1135246"/>
            <a:ext cx="7318124" cy="2777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6F7643-A735-8547-85EE-D9216FB45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1" y="4717344"/>
            <a:ext cx="5262034" cy="19480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E4FFD5-CDE1-0C4C-A2F1-44DF92287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296" y="138223"/>
            <a:ext cx="3568021" cy="6581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A02069-2B7E-BE46-BBD1-FE36BACF6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1793" y="1696357"/>
            <a:ext cx="18415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32268" y="3955913"/>
            <a:ext cx="209549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bg1"/>
                </a:solidFill>
                <a:latin typeface="HelveticaNeueLT Pro 67 MdCn" panose="020B0606030502030204" pitchFamily="34" charset="0"/>
              </a:defRPr>
            </a:lvl1pPr>
          </a:lstStyle>
          <a:p>
            <a:r>
              <a:rPr lang="zh-CN" altLang="en-US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抓包</a:t>
            </a:r>
            <a:endParaRPr lang="en-US" altLang="zh-CN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摆渡程序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00099" y="2856648"/>
            <a:ext cx="209549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KAFKA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796407" y="3733637"/>
            <a:ext cx="209549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bg1"/>
                </a:solidFill>
                <a:latin typeface="HelveticaNeueLT Pro 67 MdCn" panose="020B0606030502030204" pitchFamily="34" charset="0"/>
              </a:defRPr>
            </a:lvl1pPr>
          </a:lstStyle>
          <a:p>
            <a:r>
              <a:rPr lang="zh-CN" altLang="en-US" sz="32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规则处理逻辑</a:t>
            </a:r>
          </a:p>
        </p:txBody>
      </p:sp>
      <p:sp>
        <p:nvSpPr>
          <p:cNvPr id="23" name="圆角矩形标注 22"/>
          <p:cNvSpPr/>
          <p:nvPr/>
        </p:nvSpPr>
        <p:spPr>
          <a:xfrm rot="10800000">
            <a:off x="3329360" y="3519267"/>
            <a:ext cx="6256801" cy="3114008"/>
          </a:xfrm>
          <a:prstGeom prst="wedgeRoundRectCallout">
            <a:avLst>
              <a:gd name="adj1" fmla="val -23003"/>
              <a:gd name="adj2" fmla="val 85065"/>
              <a:gd name="adj3" fmla="val 16667"/>
            </a:avLst>
          </a:prstGeom>
          <a:noFill/>
          <a:ln w="22225"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5315" y="289462"/>
            <a:ext cx="2962954" cy="3469125"/>
          </a:xfrm>
          <a:prstGeom prst="rect">
            <a:avLst/>
          </a:prstGeom>
          <a:noFill/>
          <a:ln w="22225"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77975" y="170482"/>
            <a:ext cx="1994922" cy="3057270"/>
          </a:xfrm>
          <a:prstGeom prst="rect">
            <a:avLst/>
          </a:prstGeom>
          <a:noFill/>
          <a:ln w="22225"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1721" y="3068160"/>
            <a:ext cx="120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endParaRPr lang="en-US" altLang="zh-CN" b="1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采集</a:t>
            </a:r>
            <a:r>
              <a:rPr lang="zh-CN" altLang="en-US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642255" y="1540588"/>
            <a:ext cx="206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存储与展示模块</a:t>
            </a: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1268216" y="1281086"/>
            <a:ext cx="0" cy="446141"/>
          </a:xfrm>
          <a:prstGeom prst="straightConnector1">
            <a:avLst/>
          </a:prstGeom>
          <a:ln w="222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38" idx="12"/>
          </p:cNvCxnSpPr>
          <p:nvPr/>
        </p:nvCxnSpPr>
        <p:spPr>
          <a:xfrm flipV="1">
            <a:off x="1815729" y="2080174"/>
            <a:ext cx="599514" cy="7761"/>
          </a:xfrm>
          <a:prstGeom prst="straightConnector1">
            <a:avLst/>
          </a:prstGeom>
          <a:ln w="222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2123199" y="2517659"/>
            <a:ext cx="312548" cy="434078"/>
          </a:xfrm>
          <a:prstGeom prst="straightConnector1">
            <a:avLst/>
          </a:prstGeom>
          <a:ln w="222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9" idx="3"/>
            <a:endCxn id="69" idx="4"/>
          </p:cNvCxnSpPr>
          <p:nvPr/>
        </p:nvCxnSpPr>
        <p:spPr>
          <a:xfrm flipV="1">
            <a:off x="2311874" y="1707919"/>
            <a:ext cx="2477092" cy="1545720"/>
          </a:xfrm>
          <a:prstGeom prst="straightConnector1">
            <a:avLst/>
          </a:prstGeom>
          <a:ln w="222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65" idx="3"/>
            <a:endCxn id="89" idx="1"/>
          </p:cNvCxnSpPr>
          <p:nvPr/>
        </p:nvCxnSpPr>
        <p:spPr>
          <a:xfrm>
            <a:off x="5657617" y="1752738"/>
            <a:ext cx="1793470" cy="5487"/>
          </a:xfrm>
          <a:prstGeom prst="straightConnector1">
            <a:avLst/>
          </a:prstGeom>
          <a:ln w="222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8230263" y="561714"/>
            <a:ext cx="1920505" cy="1163540"/>
          </a:xfrm>
          <a:prstGeom prst="straightConnector1">
            <a:avLst/>
          </a:prstGeom>
          <a:ln w="222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79" idx="2"/>
          </p:cNvCxnSpPr>
          <p:nvPr/>
        </p:nvCxnSpPr>
        <p:spPr>
          <a:xfrm>
            <a:off x="8181988" y="1764877"/>
            <a:ext cx="1958443" cy="648220"/>
          </a:xfrm>
          <a:prstGeom prst="straightConnector1">
            <a:avLst/>
          </a:prstGeom>
          <a:ln w="222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47" idx="3"/>
          </p:cNvCxnSpPr>
          <p:nvPr/>
        </p:nvCxnSpPr>
        <p:spPr>
          <a:xfrm flipV="1">
            <a:off x="3856425" y="4164328"/>
            <a:ext cx="1259954" cy="551798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4832053" y="4176249"/>
            <a:ext cx="348665" cy="522080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5243299" y="4176249"/>
            <a:ext cx="625807" cy="484111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109" idx="2"/>
          </p:cNvCxnSpPr>
          <p:nvPr/>
        </p:nvCxnSpPr>
        <p:spPr>
          <a:xfrm flipH="1" flipV="1">
            <a:off x="6522480" y="4258813"/>
            <a:ext cx="400120" cy="424379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123" idx="2"/>
          </p:cNvCxnSpPr>
          <p:nvPr/>
        </p:nvCxnSpPr>
        <p:spPr>
          <a:xfrm flipH="1" flipV="1">
            <a:off x="7475208" y="4258813"/>
            <a:ext cx="396483" cy="439517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97" idx="10"/>
            <a:endCxn id="122" idx="2"/>
          </p:cNvCxnSpPr>
          <p:nvPr/>
        </p:nvCxnSpPr>
        <p:spPr>
          <a:xfrm flipH="1" flipV="1">
            <a:off x="7475208" y="4258813"/>
            <a:ext cx="1510110" cy="457313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10" idx="2"/>
          </p:cNvCxnSpPr>
          <p:nvPr/>
        </p:nvCxnSpPr>
        <p:spPr>
          <a:xfrm flipH="1">
            <a:off x="5869107" y="4258813"/>
            <a:ext cx="653373" cy="401547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207" idx="6"/>
          </p:cNvCxnSpPr>
          <p:nvPr/>
        </p:nvCxnSpPr>
        <p:spPr>
          <a:xfrm>
            <a:off x="3982743" y="5561397"/>
            <a:ext cx="796229" cy="426060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966155" y="5561397"/>
            <a:ext cx="357604" cy="257026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5931688" y="5457715"/>
            <a:ext cx="44699" cy="341724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6922600" y="5476700"/>
            <a:ext cx="81901" cy="252832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95" idx="2"/>
            <a:endCxn id="207" idx="0"/>
          </p:cNvCxnSpPr>
          <p:nvPr/>
        </p:nvCxnSpPr>
        <p:spPr>
          <a:xfrm flipH="1">
            <a:off x="7752584" y="5533713"/>
            <a:ext cx="304886" cy="382403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06" idx="17"/>
          </p:cNvCxnSpPr>
          <p:nvPr/>
        </p:nvCxnSpPr>
        <p:spPr>
          <a:xfrm flipH="1">
            <a:off x="8329733" y="5561397"/>
            <a:ext cx="725250" cy="526244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123" idx="2"/>
          </p:cNvCxnSpPr>
          <p:nvPr/>
        </p:nvCxnSpPr>
        <p:spPr>
          <a:xfrm flipV="1">
            <a:off x="7102842" y="4258813"/>
            <a:ext cx="372366" cy="424379"/>
          </a:xfrm>
          <a:prstGeom prst="straightConnector1">
            <a:avLst/>
          </a:prstGeom>
          <a:ln w="2222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"/>
          <p:cNvSpPr>
            <a:spLocks/>
          </p:cNvSpPr>
          <p:nvPr/>
        </p:nvSpPr>
        <p:spPr bwMode="auto">
          <a:xfrm>
            <a:off x="749263" y="448480"/>
            <a:ext cx="1621187" cy="832311"/>
          </a:xfrm>
          <a:custGeom>
            <a:avLst/>
            <a:gdLst>
              <a:gd name="T0" fmla="*/ 2217 w 2570"/>
              <a:gd name="T1" fmla="*/ 401 h 1474"/>
              <a:gd name="T2" fmla="*/ 1957 w 2570"/>
              <a:gd name="T3" fmla="*/ 185 h 1474"/>
              <a:gd name="T4" fmla="*/ 1850 w 2570"/>
              <a:gd name="T5" fmla="*/ 207 h 1474"/>
              <a:gd name="T6" fmla="*/ 1406 w 2570"/>
              <a:gd name="T7" fmla="*/ 7 h 1474"/>
              <a:gd name="T8" fmla="*/ 626 w 2570"/>
              <a:gd name="T9" fmla="*/ 418 h 1474"/>
              <a:gd name="T10" fmla="*/ 440 w 2570"/>
              <a:gd name="T11" fmla="*/ 552 h 1474"/>
              <a:gd name="T12" fmla="*/ 396 w 2570"/>
              <a:gd name="T13" fmla="*/ 550 h 1474"/>
              <a:gd name="T14" fmla="*/ 12 w 2570"/>
              <a:gd name="T15" fmla="*/ 895 h 1474"/>
              <a:gd name="T16" fmla="*/ 396 w 2570"/>
              <a:gd name="T17" fmla="*/ 1240 h 1474"/>
              <a:gd name="T18" fmla="*/ 484 w 2570"/>
              <a:gd name="T19" fmla="*/ 1231 h 1474"/>
              <a:gd name="T20" fmla="*/ 649 w 2570"/>
              <a:gd name="T21" fmla="*/ 1277 h 1474"/>
              <a:gd name="T22" fmla="*/ 803 w 2570"/>
              <a:gd name="T23" fmla="*/ 1237 h 1474"/>
              <a:gd name="T24" fmla="*/ 1246 w 2570"/>
              <a:gd name="T25" fmla="*/ 1462 h 1474"/>
              <a:gd name="T26" fmla="*/ 1644 w 2570"/>
              <a:gd name="T27" fmla="*/ 1340 h 1474"/>
              <a:gd name="T28" fmla="*/ 1657 w 2570"/>
              <a:gd name="T29" fmla="*/ 1339 h 1474"/>
              <a:gd name="T30" fmla="*/ 2017 w 2570"/>
              <a:gd name="T31" fmla="*/ 1153 h 1474"/>
              <a:gd name="T32" fmla="*/ 2035 w 2570"/>
              <a:gd name="T33" fmla="*/ 1154 h 1474"/>
              <a:gd name="T34" fmla="*/ 2570 w 2570"/>
              <a:gd name="T35" fmla="*/ 765 h 1474"/>
              <a:gd name="T36" fmla="*/ 2217 w 2570"/>
              <a:gd name="T37" fmla="*/ 401 h 1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70" h="1474">
                <a:moveTo>
                  <a:pt x="2217" y="401"/>
                </a:moveTo>
                <a:cubicBezTo>
                  <a:pt x="2204" y="280"/>
                  <a:pt x="2093" y="185"/>
                  <a:pt x="1957" y="185"/>
                </a:cubicBezTo>
                <a:cubicBezTo>
                  <a:pt x="1919" y="185"/>
                  <a:pt x="1883" y="193"/>
                  <a:pt x="1850" y="207"/>
                </a:cubicBezTo>
                <a:cubicBezTo>
                  <a:pt x="1786" y="87"/>
                  <a:pt x="1654" y="0"/>
                  <a:pt x="1406" y="7"/>
                </a:cubicBezTo>
                <a:cubicBezTo>
                  <a:pt x="1084" y="16"/>
                  <a:pt x="703" y="161"/>
                  <a:pt x="626" y="418"/>
                </a:cubicBezTo>
                <a:cubicBezTo>
                  <a:pt x="534" y="436"/>
                  <a:pt x="475" y="486"/>
                  <a:pt x="440" y="552"/>
                </a:cubicBezTo>
                <a:cubicBezTo>
                  <a:pt x="426" y="551"/>
                  <a:pt x="411" y="550"/>
                  <a:pt x="396" y="550"/>
                </a:cubicBezTo>
                <a:cubicBezTo>
                  <a:pt x="184" y="550"/>
                  <a:pt x="21" y="704"/>
                  <a:pt x="12" y="895"/>
                </a:cubicBezTo>
                <a:cubicBezTo>
                  <a:pt x="0" y="1141"/>
                  <a:pt x="184" y="1240"/>
                  <a:pt x="396" y="1240"/>
                </a:cubicBezTo>
                <a:cubicBezTo>
                  <a:pt x="427" y="1240"/>
                  <a:pt x="456" y="1237"/>
                  <a:pt x="484" y="1231"/>
                </a:cubicBezTo>
                <a:cubicBezTo>
                  <a:pt x="528" y="1259"/>
                  <a:pt x="586" y="1277"/>
                  <a:pt x="649" y="1277"/>
                </a:cubicBezTo>
                <a:cubicBezTo>
                  <a:pt x="707" y="1277"/>
                  <a:pt x="760" y="1262"/>
                  <a:pt x="803" y="1237"/>
                </a:cubicBezTo>
                <a:cubicBezTo>
                  <a:pt x="885" y="1376"/>
                  <a:pt x="1052" y="1474"/>
                  <a:pt x="1246" y="1462"/>
                </a:cubicBezTo>
                <a:cubicBezTo>
                  <a:pt x="1450" y="1450"/>
                  <a:pt x="1572" y="1407"/>
                  <a:pt x="1644" y="1340"/>
                </a:cubicBezTo>
                <a:cubicBezTo>
                  <a:pt x="1648" y="1339"/>
                  <a:pt x="1653" y="1339"/>
                  <a:pt x="1657" y="1339"/>
                </a:cubicBezTo>
                <a:cubicBezTo>
                  <a:pt x="1885" y="1310"/>
                  <a:pt x="1985" y="1251"/>
                  <a:pt x="2017" y="1153"/>
                </a:cubicBezTo>
                <a:cubicBezTo>
                  <a:pt x="2023" y="1154"/>
                  <a:pt x="2029" y="1154"/>
                  <a:pt x="2035" y="1154"/>
                </a:cubicBezTo>
                <a:cubicBezTo>
                  <a:pt x="2331" y="1154"/>
                  <a:pt x="2570" y="1067"/>
                  <a:pt x="2570" y="765"/>
                </a:cubicBezTo>
                <a:cubicBezTo>
                  <a:pt x="2570" y="598"/>
                  <a:pt x="2422" y="456"/>
                  <a:pt x="2217" y="401"/>
                </a:cubicBezTo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>
            <a:off x="749263" y="448480"/>
            <a:ext cx="1621187" cy="832311"/>
          </a:xfrm>
          <a:custGeom>
            <a:avLst/>
            <a:gdLst>
              <a:gd name="T0" fmla="*/ 812 w 941"/>
              <a:gd name="T1" fmla="*/ 124 h 455"/>
              <a:gd name="T2" fmla="*/ 717 w 941"/>
              <a:gd name="T3" fmla="*/ 57 h 455"/>
              <a:gd name="T4" fmla="*/ 677 w 941"/>
              <a:gd name="T5" fmla="*/ 64 h 455"/>
              <a:gd name="T6" fmla="*/ 515 w 941"/>
              <a:gd name="T7" fmla="*/ 2 h 455"/>
              <a:gd name="T8" fmla="*/ 229 w 941"/>
              <a:gd name="T9" fmla="*/ 129 h 455"/>
              <a:gd name="T10" fmla="*/ 161 w 941"/>
              <a:gd name="T11" fmla="*/ 170 h 455"/>
              <a:gd name="T12" fmla="*/ 145 w 941"/>
              <a:gd name="T13" fmla="*/ 170 h 455"/>
              <a:gd name="T14" fmla="*/ 4 w 941"/>
              <a:gd name="T15" fmla="*/ 276 h 455"/>
              <a:gd name="T16" fmla="*/ 145 w 941"/>
              <a:gd name="T17" fmla="*/ 383 h 455"/>
              <a:gd name="T18" fmla="*/ 177 w 941"/>
              <a:gd name="T19" fmla="*/ 380 h 455"/>
              <a:gd name="T20" fmla="*/ 237 w 941"/>
              <a:gd name="T21" fmla="*/ 394 h 455"/>
              <a:gd name="T22" fmla="*/ 294 w 941"/>
              <a:gd name="T23" fmla="*/ 382 h 455"/>
              <a:gd name="T24" fmla="*/ 456 w 941"/>
              <a:gd name="T25" fmla="*/ 452 h 455"/>
              <a:gd name="T26" fmla="*/ 602 w 941"/>
              <a:gd name="T27" fmla="*/ 414 h 455"/>
              <a:gd name="T28" fmla="*/ 607 w 941"/>
              <a:gd name="T29" fmla="*/ 414 h 455"/>
              <a:gd name="T30" fmla="*/ 739 w 941"/>
              <a:gd name="T31" fmla="*/ 356 h 455"/>
              <a:gd name="T32" fmla="*/ 745 w 941"/>
              <a:gd name="T33" fmla="*/ 356 h 455"/>
              <a:gd name="T34" fmla="*/ 941 w 941"/>
              <a:gd name="T35" fmla="*/ 236 h 455"/>
              <a:gd name="T36" fmla="*/ 812 w 941"/>
              <a:gd name="T37" fmla="*/ 124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41" h="455">
                <a:moveTo>
                  <a:pt x="812" y="124"/>
                </a:moveTo>
                <a:cubicBezTo>
                  <a:pt x="807" y="86"/>
                  <a:pt x="766" y="57"/>
                  <a:pt x="717" y="57"/>
                </a:cubicBezTo>
                <a:cubicBezTo>
                  <a:pt x="703" y="57"/>
                  <a:pt x="689" y="59"/>
                  <a:pt x="677" y="64"/>
                </a:cubicBezTo>
                <a:cubicBezTo>
                  <a:pt x="654" y="27"/>
                  <a:pt x="606" y="0"/>
                  <a:pt x="515" y="2"/>
                </a:cubicBezTo>
                <a:cubicBezTo>
                  <a:pt x="397" y="5"/>
                  <a:pt x="257" y="50"/>
                  <a:pt x="229" y="129"/>
                </a:cubicBezTo>
                <a:cubicBezTo>
                  <a:pt x="195" y="135"/>
                  <a:pt x="174" y="150"/>
                  <a:pt x="161" y="170"/>
                </a:cubicBezTo>
                <a:cubicBezTo>
                  <a:pt x="156" y="170"/>
                  <a:pt x="150" y="170"/>
                  <a:pt x="145" y="170"/>
                </a:cubicBezTo>
                <a:cubicBezTo>
                  <a:pt x="67" y="170"/>
                  <a:pt x="7" y="217"/>
                  <a:pt x="4" y="276"/>
                </a:cubicBezTo>
                <a:cubicBezTo>
                  <a:pt x="0" y="352"/>
                  <a:pt x="67" y="383"/>
                  <a:pt x="145" y="383"/>
                </a:cubicBezTo>
                <a:cubicBezTo>
                  <a:pt x="156" y="383"/>
                  <a:pt x="167" y="382"/>
                  <a:pt x="177" y="380"/>
                </a:cubicBezTo>
                <a:cubicBezTo>
                  <a:pt x="193" y="389"/>
                  <a:pt x="214" y="394"/>
                  <a:pt x="237" y="394"/>
                </a:cubicBezTo>
                <a:cubicBezTo>
                  <a:pt x="259" y="394"/>
                  <a:pt x="278" y="390"/>
                  <a:pt x="294" y="382"/>
                </a:cubicBezTo>
                <a:cubicBezTo>
                  <a:pt x="324" y="425"/>
                  <a:pt x="385" y="455"/>
                  <a:pt x="456" y="452"/>
                </a:cubicBezTo>
                <a:cubicBezTo>
                  <a:pt x="531" y="448"/>
                  <a:pt x="576" y="435"/>
                  <a:pt x="602" y="414"/>
                </a:cubicBezTo>
                <a:cubicBezTo>
                  <a:pt x="603" y="414"/>
                  <a:pt x="605" y="414"/>
                  <a:pt x="607" y="414"/>
                </a:cubicBezTo>
                <a:cubicBezTo>
                  <a:pt x="690" y="405"/>
                  <a:pt x="727" y="386"/>
                  <a:pt x="739" y="356"/>
                </a:cubicBezTo>
                <a:cubicBezTo>
                  <a:pt x="741" y="356"/>
                  <a:pt x="743" y="356"/>
                  <a:pt x="745" y="356"/>
                </a:cubicBezTo>
                <a:cubicBezTo>
                  <a:pt x="854" y="356"/>
                  <a:pt x="941" y="329"/>
                  <a:pt x="941" y="236"/>
                </a:cubicBezTo>
                <a:cubicBezTo>
                  <a:pt x="941" y="185"/>
                  <a:pt x="887" y="141"/>
                  <a:pt x="812" y="124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1142069" y="735672"/>
            <a:ext cx="10382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Internet</a:t>
            </a:r>
            <a:endParaRPr kumimoji="0" lang="zh-CN" altLang="zh-CN" sz="2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4" name="Rectangle 8"/>
          <p:cNvSpPr>
            <a:spLocks noChangeArrowheads="1"/>
          </p:cNvSpPr>
          <p:nvPr/>
        </p:nvSpPr>
        <p:spPr bwMode="auto">
          <a:xfrm>
            <a:off x="895703" y="1756395"/>
            <a:ext cx="876923" cy="579874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895703" y="1756395"/>
            <a:ext cx="876923" cy="579874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6" name="Freeform 10"/>
          <p:cNvSpPr>
            <a:spLocks noEditPoints="1"/>
          </p:cNvSpPr>
          <p:nvPr/>
        </p:nvSpPr>
        <p:spPr bwMode="auto">
          <a:xfrm>
            <a:off x="899149" y="1760054"/>
            <a:ext cx="870032" cy="574385"/>
          </a:xfrm>
          <a:custGeom>
            <a:avLst/>
            <a:gdLst>
              <a:gd name="T0" fmla="*/ 0 w 505"/>
              <a:gd name="T1" fmla="*/ 269 h 314"/>
              <a:gd name="T2" fmla="*/ 505 w 505"/>
              <a:gd name="T3" fmla="*/ 269 h 314"/>
              <a:gd name="T4" fmla="*/ 0 w 505"/>
              <a:gd name="T5" fmla="*/ 224 h 314"/>
              <a:gd name="T6" fmla="*/ 505 w 505"/>
              <a:gd name="T7" fmla="*/ 224 h 314"/>
              <a:gd name="T8" fmla="*/ 0 w 505"/>
              <a:gd name="T9" fmla="*/ 179 h 314"/>
              <a:gd name="T10" fmla="*/ 505 w 505"/>
              <a:gd name="T11" fmla="*/ 179 h 314"/>
              <a:gd name="T12" fmla="*/ 0 w 505"/>
              <a:gd name="T13" fmla="*/ 134 h 314"/>
              <a:gd name="T14" fmla="*/ 505 w 505"/>
              <a:gd name="T15" fmla="*/ 134 h 314"/>
              <a:gd name="T16" fmla="*/ 0 w 505"/>
              <a:gd name="T17" fmla="*/ 90 h 314"/>
              <a:gd name="T18" fmla="*/ 505 w 505"/>
              <a:gd name="T19" fmla="*/ 90 h 314"/>
              <a:gd name="T20" fmla="*/ 0 w 505"/>
              <a:gd name="T21" fmla="*/ 45 h 314"/>
              <a:gd name="T22" fmla="*/ 505 w 505"/>
              <a:gd name="T23" fmla="*/ 45 h 314"/>
              <a:gd name="T24" fmla="*/ 126 w 505"/>
              <a:gd name="T25" fmla="*/ 314 h 314"/>
              <a:gd name="T26" fmla="*/ 126 w 505"/>
              <a:gd name="T27" fmla="*/ 269 h 314"/>
              <a:gd name="T28" fmla="*/ 252 w 505"/>
              <a:gd name="T29" fmla="*/ 314 h 314"/>
              <a:gd name="T30" fmla="*/ 252 w 505"/>
              <a:gd name="T31" fmla="*/ 269 h 314"/>
              <a:gd name="T32" fmla="*/ 379 w 505"/>
              <a:gd name="T33" fmla="*/ 314 h 314"/>
              <a:gd name="T34" fmla="*/ 379 w 505"/>
              <a:gd name="T35" fmla="*/ 269 h 314"/>
              <a:gd name="T36" fmla="*/ 63 w 505"/>
              <a:gd name="T37" fmla="*/ 269 h 314"/>
              <a:gd name="T38" fmla="*/ 63 w 505"/>
              <a:gd name="T39" fmla="*/ 224 h 314"/>
              <a:gd name="T40" fmla="*/ 189 w 505"/>
              <a:gd name="T41" fmla="*/ 269 h 314"/>
              <a:gd name="T42" fmla="*/ 189 w 505"/>
              <a:gd name="T43" fmla="*/ 224 h 314"/>
              <a:gd name="T44" fmla="*/ 315 w 505"/>
              <a:gd name="T45" fmla="*/ 269 h 314"/>
              <a:gd name="T46" fmla="*/ 315 w 505"/>
              <a:gd name="T47" fmla="*/ 224 h 314"/>
              <a:gd name="T48" fmla="*/ 442 w 505"/>
              <a:gd name="T49" fmla="*/ 269 h 314"/>
              <a:gd name="T50" fmla="*/ 442 w 505"/>
              <a:gd name="T51" fmla="*/ 224 h 314"/>
              <a:gd name="T52" fmla="*/ 126 w 505"/>
              <a:gd name="T53" fmla="*/ 224 h 314"/>
              <a:gd name="T54" fmla="*/ 126 w 505"/>
              <a:gd name="T55" fmla="*/ 179 h 314"/>
              <a:gd name="T56" fmla="*/ 252 w 505"/>
              <a:gd name="T57" fmla="*/ 224 h 314"/>
              <a:gd name="T58" fmla="*/ 252 w 505"/>
              <a:gd name="T59" fmla="*/ 179 h 314"/>
              <a:gd name="T60" fmla="*/ 379 w 505"/>
              <a:gd name="T61" fmla="*/ 224 h 314"/>
              <a:gd name="T62" fmla="*/ 379 w 505"/>
              <a:gd name="T63" fmla="*/ 179 h 314"/>
              <a:gd name="T64" fmla="*/ 63 w 505"/>
              <a:gd name="T65" fmla="*/ 179 h 314"/>
              <a:gd name="T66" fmla="*/ 63 w 505"/>
              <a:gd name="T67" fmla="*/ 134 h 314"/>
              <a:gd name="T68" fmla="*/ 189 w 505"/>
              <a:gd name="T69" fmla="*/ 179 h 314"/>
              <a:gd name="T70" fmla="*/ 189 w 505"/>
              <a:gd name="T71" fmla="*/ 134 h 314"/>
              <a:gd name="T72" fmla="*/ 315 w 505"/>
              <a:gd name="T73" fmla="*/ 179 h 314"/>
              <a:gd name="T74" fmla="*/ 315 w 505"/>
              <a:gd name="T75" fmla="*/ 134 h 314"/>
              <a:gd name="T76" fmla="*/ 442 w 505"/>
              <a:gd name="T77" fmla="*/ 179 h 314"/>
              <a:gd name="T78" fmla="*/ 442 w 505"/>
              <a:gd name="T79" fmla="*/ 134 h 314"/>
              <a:gd name="T80" fmla="*/ 126 w 505"/>
              <a:gd name="T81" fmla="*/ 134 h 314"/>
              <a:gd name="T82" fmla="*/ 126 w 505"/>
              <a:gd name="T83" fmla="*/ 90 h 314"/>
              <a:gd name="T84" fmla="*/ 252 w 505"/>
              <a:gd name="T85" fmla="*/ 134 h 314"/>
              <a:gd name="T86" fmla="*/ 252 w 505"/>
              <a:gd name="T87" fmla="*/ 90 h 314"/>
              <a:gd name="T88" fmla="*/ 379 w 505"/>
              <a:gd name="T89" fmla="*/ 134 h 314"/>
              <a:gd name="T90" fmla="*/ 379 w 505"/>
              <a:gd name="T91" fmla="*/ 90 h 314"/>
              <a:gd name="T92" fmla="*/ 63 w 505"/>
              <a:gd name="T93" fmla="*/ 90 h 314"/>
              <a:gd name="T94" fmla="*/ 63 w 505"/>
              <a:gd name="T95" fmla="*/ 45 h 314"/>
              <a:gd name="T96" fmla="*/ 189 w 505"/>
              <a:gd name="T97" fmla="*/ 90 h 314"/>
              <a:gd name="T98" fmla="*/ 189 w 505"/>
              <a:gd name="T99" fmla="*/ 45 h 314"/>
              <a:gd name="T100" fmla="*/ 315 w 505"/>
              <a:gd name="T101" fmla="*/ 90 h 314"/>
              <a:gd name="T102" fmla="*/ 315 w 505"/>
              <a:gd name="T103" fmla="*/ 45 h 314"/>
              <a:gd name="T104" fmla="*/ 442 w 505"/>
              <a:gd name="T105" fmla="*/ 90 h 314"/>
              <a:gd name="T106" fmla="*/ 442 w 505"/>
              <a:gd name="T107" fmla="*/ 45 h 314"/>
              <a:gd name="T108" fmla="*/ 126 w 505"/>
              <a:gd name="T109" fmla="*/ 45 h 314"/>
              <a:gd name="T110" fmla="*/ 126 w 505"/>
              <a:gd name="T111" fmla="*/ 0 h 314"/>
              <a:gd name="T112" fmla="*/ 252 w 505"/>
              <a:gd name="T113" fmla="*/ 45 h 314"/>
              <a:gd name="T114" fmla="*/ 252 w 505"/>
              <a:gd name="T115" fmla="*/ 0 h 314"/>
              <a:gd name="T116" fmla="*/ 379 w 505"/>
              <a:gd name="T117" fmla="*/ 45 h 314"/>
              <a:gd name="T118" fmla="*/ 379 w 505"/>
              <a:gd name="T119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5" h="314">
                <a:moveTo>
                  <a:pt x="0" y="269"/>
                </a:moveTo>
                <a:lnTo>
                  <a:pt x="505" y="269"/>
                </a:lnTo>
                <a:moveTo>
                  <a:pt x="0" y="224"/>
                </a:moveTo>
                <a:lnTo>
                  <a:pt x="505" y="224"/>
                </a:lnTo>
                <a:moveTo>
                  <a:pt x="0" y="179"/>
                </a:moveTo>
                <a:lnTo>
                  <a:pt x="505" y="179"/>
                </a:lnTo>
                <a:moveTo>
                  <a:pt x="0" y="134"/>
                </a:moveTo>
                <a:lnTo>
                  <a:pt x="505" y="134"/>
                </a:lnTo>
                <a:moveTo>
                  <a:pt x="0" y="90"/>
                </a:moveTo>
                <a:lnTo>
                  <a:pt x="505" y="90"/>
                </a:lnTo>
                <a:moveTo>
                  <a:pt x="0" y="45"/>
                </a:moveTo>
                <a:lnTo>
                  <a:pt x="505" y="45"/>
                </a:lnTo>
                <a:moveTo>
                  <a:pt x="126" y="314"/>
                </a:moveTo>
                <a:lnTo>
                  <a:pt x="126" y="269"/>
                </a:lnTo>
                <a:moveTo>
                  <a:pt x="252" y="314"/>
                </a:moveTo>
                <a:lnTo>
                  <a:pt x="252" y="269"/>
                </a:lnTo>
                <a:moveTo>
                  <a:pt x="379" y="314"/>
                </a:moveTo>
                <a:lnTo>
                  <a:pt x="379" y="269"/>
                </a:lnTo>
                <a:moveTo>
                  <a:pt x="63" y="269"/>
                </a:moveTo>
                <a:lnTo>
                  <a:pt x="63" y="224"/>
                </a:lnTo>
                <a:moveTo>
                  <a:pt x="189" y="269"/>
                </a:moveTo>
                <a:lnTo>
                  <a:pt x="189" y="224"/>
                </a:lnTo>
                <a:moveTo>
                  <a:pt x="315" y="269"/>
                </a:moveTo>
                <a:lnTo>
                  <a:pt x="315" y="224"/>
                </a:lnTo>
                <a:moveTo>
                  <a:pt x="442" y="269"/>
                </a:moveTo>
                <a:lnTo>
                  <a:pt x="442" y="224"/>
                </a:lnTo>
                <a:moveTo>
                  <a:pt x="126" y="224"/>
                </a:moveTo>
                <a:lnTo>
                  <a:pt x="126" y="179"/>
                </a:lnTo>
                <a:moveTo>
                  <a:pt x="252" y="224"/>
                </a:moveTo>
                <a:lnTo>
                  <a:pt x="252" y="179"/>
                </a:lnTo>
                <a:moveTo>
                  <a:pt x="379" y="224"/>
                </a:moveTo>
                <a:lnTo>
                  <a:pt x="379" y="179"/>
                </a:lnTo>
                <a:moveTo>
                  <a:pt x="63" y="179"/>
                </a:moveTo>
                <a:lnTo>
                  <a:pt x="63" y="134"/>
                </a:lnTo>
                <a:moveTo>
                  <a:pt x="189" y="179"/>
                </a:moveTo>
                <a:lnTo>
                  <a:pt x="189" y="134"/>
                </a:lnTo>
                <a:moveTo>
                  <a:pt x="315" y="179"/>
                </a:moveTo>
                <a:lnTo>
                  <a:pt x="315" y="134"/>
                </a:lnTo>
                <a:moveTo>
                  <a:pt x="442" y="179"/>
                </a:moveTo>
                <a:lnTo>
                  <a:pt x="442" y="134"/>
                </a:lnTo>
                <a:moveTo>
                  <a:pt x="126" y="134"/>
                </a:moveTo>
                <a:lnTo>
                  <a:pt x="126" y="90"/>
                </a:lnTo>
                <a:moveTo>
                  <a:pt x="252" y="134"/>
                </a:moveTo>
                <a:lnTo>
                  <a:pt x="252" y="90"/>
                </a:lnTo>
                <a:moveTo>
                  <a:pt x="379" y="134"/>
                </a:moveTo>
                <a:lnTo>
                  <a:pt x="379" y="90"/>
                </a:lnTo>
                <a:moveTo>
                  <a:pt x="63" y="90"/>
                </a:moveTo>
                <a:lnTo>
                  <a:pt x="63" y="45"/>
                </a:lnTo>
                <a:moveTo>
                  <a:pt x="189" y="90"/>
                </a:moveTo>
                <a:lnTo>
                  <a:pt x="189" y="45"/>
                </a:lnTo>
                <a:moveTo>
                  <a:pt x="315" y="90"/>
                </a:moveTo>
                <a:lnTo>
                  <a:pt x="315" y="45"/>
                </a:lnTo>
                <a:moveTo>
                  <a:pt x="442" y="90"/>
                </a:moveTo>
                <a:lnTo>
                  <a:pt x="442" y="45"/>
                </a:lnTo>
                <a:moveTo>
                  <a:pt x="126" y="45"/>
                </a:moveTo>
                <a:lnTo>
                  <a:pt x="126" y="0"/>
                </a:lnTo>
                <a:moveTo>
                  <a:pt x="252" y="45"/>
                </a:moveTo>
                <a:lnTo>
                  <a:pt x="252" y="0"/>
                </a:lnTo>
                <a:moveTo>
                  <a:pt x="379" y="45"/>
                </a:moveTo>
                <a:lnTo>
                  <a:pt x="379" y="0"/>
                </a:lnTo>
              </a:path>
            </a:pathLst>
          </a:custGeom>
          <a:noFill/>
          <a:ln w="95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1176526" y="2446024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网关</a:t>
            </a:r>
            <a:endParaRPr kumimoji="0" lang="zh-CN" sz="2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A4A5020-39CF-4C04-B772-D69A6156F39D}"/>
              </a:ext>
            </a:extLst>
          </p:cNvPr>
          <p:cNvGrpSpPr/>
          <p:nvPr/>
        </p:nvGrpSpPr>
        <p:grpSpPr>
          <a:xfrm>
            <a:off x="1944910" y="2996628"/>
            <a:ext cx="366964" cy="514021"/>
            <a:chOff x="1944910" y="2996628"/>
            <a:chExt cx="366964" cy="514021"/>
          </a:xfrm>
        </p:grpSpPr>
        <p:sp>
          <p:nvSpPr>
            <p:cNvPr id="58" name="Rectangle 12"/>
            <p:cNvSpPr>
              <a:spLocks noChangeArrowheads="1"/>
            </p:cNvSpPr>
            <p:nvPr/>
          </p:nvSpPr>
          <p:spPr bwMode="auto">
            <a:xfrm>
              <a:off x="1944910" y="2996628"/>
              <a:ext cx="366964" cy="51402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Rectangle 13"/>
            <p:cNvSpPr>
              <a:spLocks noChangeArrowheads="1"/>
            </p:cNvSpPr>
            <p:nvPr/>
          </p:nvSpPr>
          <p:spPr bwMode="auto">
            <a:xfrm>
              <a:off x="1944910" y="2996628"/>
              <a:ext cx="366964" cy="514021"/>
            </a:xfrm>
            <a:prstGeom prst="rect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Oval 14"/>
            <p:cNvSpPr>
              <a:spLocks noChangeArrowheads="1"/>
            </p:cNvSpPr>
            <p:nvPr/>
          </p:nvSpPr>
          <p:spPr bwMode="auto">
            <a:xfrm>
              <a:off x="2218840" y="3252724"/>
              <a:ext cx="43071" cy="3841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Oval 15"/>
            <p:cNvSpPr>
              <a:spLocks noChangeArrowheads="1"/>
            </p:cNvSpPr>
            <p:nvPr/>
          </p:nvSpPr>
          <p:spPr bwMode="auto">
            <a:xfrm>
              <a:off x="2218840" y="3250895"/>
              <a:ext cx="43071" cy="40244"/>
            </a:xfrm>
            <a:prstGeom prst="ellips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Freeform 16"/>
            <p:cNvSpPr>
              <a:spLocks noEditPoints="1"/>
            </p:cNvSpPr>
            <p:nvPr/>
          </p:nvSpPr>
          <p:spPr bwMode="auto">
            <a:xfrm>
              <a:off x="2084459" y="3335041"/>
              <a:ext cx="177452" cy="91463"/>
            </a:xfrm>
            <a:custGeom>
              <a:avLst/>
              <a:gdLst>
                <a:gd name="T0" fmla="*/ 0 w 103"/>
                <a:gd name="T1" fmla="*/ 50 h 50"/>
                <a:gd name="T2" fmla="*/ 103 w 103"/>
                <a:gd name="T3" fmla="*/ 50 h 50"/>
                <a:gd name="T4" fmla="*/ 103 w 103"/>
                <a:gd name="T5" fmla="*/ 43 h 50"/>
                <a:gd name="T6" fmla="*/ 0 w 103"/>
                <a:gd name="T7" fmla="*/ 43 h 50"/>
                <a:gd name="T8" fmla="*/ 0 w 103"/>
                <a:gd name="T9" fmla="*/ 50 h 50"/>
                <a:gd name="T10" fmla="*/ 0 w 103"/>
                <a:gd name="T11" fmla="*/ 29 h 50"/>
                <a:gd name="T12" fmla="*/ 103 w 103"/>
                <a:gd name="T13" fmla="*/ 29 h 50"/>
                <a:gd name="T14" fmla="*/ 103 w 103"/>
                <a:gd name="T15" fmla="*/ 22 h 50"/>
                <a:gd name="T16" fmla="*/ 0 w 103"/>
                <a:gd name="T17" fmla="*/ 22 h 50"/>
                <a:gd name="T18" fmla="*/ 0 w 103"/>
                <a:gd name="T19" fmla="*/ 29 h 50"/>
                <a:gd name="T20" fmla="*/ 0 w 103"/>
                <a:gd name="T21" fmla="*/ 7 h 50"/>
                <a:gd name="T22" fmla="*/ 103 w 103"/>
                <a:gd name="T23" fmla="*/ 7 h 50"/>
                <a:gd name="T24" fmla="*/ 103 w 103"/>
                <a:gd name="T25" fmla="*/ 0 h 50"/>
                <a:gd name="T26" fmla="*/ 0 w 103"/>
                <a:gd name="T27" fmla="*/ 0 h 50"/>
                <a:gd name="T28" fmla="*/ 0 w 103"/>
                <a:gd name="T29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50">
                  <a:moveTo>
                    <a:pt x="0" y="50"/>
                  </a:moveTo>
                  <a:lnTo>
                    <a:pt x="103" y="50"/>
                  </a:lnTo>
                  <a:lnTo>
                    <a:pt x="103" y="43"/>
                  </a:lnTo>
                  <a:lnTo>
                    <a:pt x="0" y="43"/>
                  </a:lnTo>
                  <a:lnTo>
                    <a:pt x="0" y="50"/>
                  </a:lnTo>
                  <a:close/>
                  <a:moveTo>
                    <a:pt x="0" y="29"/>
                  </a:moveTo>
                  <a:lnTo>
                    <a:pt x="103" y="29"/>
                  </a:lnTo>
                  <a:lnTo>
                    <a:pt x="103" y="22"/>
                  </a:lnTo>
                  <a:lnTo>
                    <a:pt x="0" y="22"/>
                  </a:lnTo>
                  <a:lnTo>
                    <a:pt x="0" y="29"/>
                  </a:lnTo>
                  <a:close/>
                  <a:moveTo>
                    <a:pt x="0" y="7"/>
                  </a:moveTo>
                  <a:lnTo>
                    <a:pt x="103" y="7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3" name="Rectangle 17"/>
          <p:cNvSpPr>
            <a:spLocks noChangeArrowheads="1"/>
          </p:cNvSpPr>
          <p:nvPr/>
        </p:nvSpPr>
        <p:spPr bwMode="auto">
          <a:xfrm>
            <a:off x="1567609" y="3539917"/>
            <a:ext cx="10772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抓包解析服务器</a:t>
            </a:r>
            <a:endParaRPr kumimoji="0" lang="zh-CN" sz="28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5201066" y="1756395"/>
            <a:ext cx="267040" cy="0"/>
          </a:xfrm>
          <a:prstGeom prst="line">
            <a:avLst/>
          </a:prstGeom>
          <a:noFill/>
          <a:ln w="222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5" name="Rectangle 19"/>
          <p:cNvSpPr>
            <a:spLocks noChangeArrowheads="1"/>
          </p:cNvSpPr>
          <p:nvPr/>
        </p:nvSpPr>
        <p:spPr bwMode="auto">
          <a:xfrm>
            <a:off x="5468105" y="1619202"/>
            <a:ext cx="189512" cy="267071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5468105" y="1619202"/>
            <a:ext cx="189512" cy="267071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4769731" y="1533937"/>
            <a:ext cx="644340" cy="468289"/>
          </a:xfrm>
          <a:custGeom>
            <a:avLst/>
            <a:gdLst>
              <a:gd name="T0" fmla="*/ 873 w 1020"/>
              <a:gd name="T1" fmla="*/ 827 h 827"/>
              <a:gd name="T2" fmla="*/ 1020 w 1020"/>
              <a:gd name="T3" fmla="*/ 827 h 827"/>
              <a:gd name="T4" fmla="*/ 1020 w 1020"/>
              <a:gd name="T5" fmla="*/ 815 h 827"/>
              <a:gd name="T6" fmla="*/ 873 w 1020"/>
              <a:gd name="T7" fmla="*/ 815 h 827"/>
              <a:gd name="T8" fmla="*/ 873 w 1020"/>
              <a:gd name="T9" fmla="*/ 827 h 827"/>
              <a:gd name="T10" fmla="*/ 873 w 1020"/>
              <a:gd name="T11" fmla="*/ 791 h 827"/>
              <a:gd name="T12" fmla="*/ 1020 w 1020"/>
              <a:gd name="T13" fmla="*/ 791 h 827"/>
              <a:gd name="T14" fmla="*/ 1020 w 1020"/>
              <a:gd name="T15" fmla="*/ 779 h 827"/>
              <a:gd name="T16" fmla="*/ 873 w 1020"/>
              <a:gd name="T17" fmla="*/ 779 h 827"/>
              <a:gd name="T18" fmla="*/ 873 w 1020"/>
              <a:gd name="T19" fmla="*/ 791 h 827"/>
              <a:gd name="T20" fmla="*/ 873 w 1020"/>
              <a:gd name="T21" fmla="*/ 755 h 827"/>
              <a:gd name="T22" fmla="*/ 1020 w 1020"/>
              <a:gd name="T23" fmla="*/ 755 h 827"/>
              <a:gd name="T24" fmla="*/ 1020 w 1020"/>
              <a:gd name="T25" fmla="*/ 743 h 827"/>
              <a:gd name="T26" fmla="*/ 873 w 1020"/>
              <a:gd name="T27" fmla="*/ 743 h 827"/>
              <a:gd name="T28" fmla="*/ 873 w 1020"/>
              <a:gd name="T29" fmla="*/ 755 h 827"/>
              <a:gd name="T30" fmla="*/ 1017 w 1020"/>
              <a:gd name="T31" fmla="*/ 684 h 827"/>
              <a:gd name="T32" fmla="*/ 999 w 1020"/>
              <a:gd name="T33" fmla="*/ 666 h 827"/>
              <a:gd name="T34" fmla="*/ 981 w 1020"/>
              <a:gd name="T35" fmla="*/ 684 h 827"/>
              <a:gd name="T36" fmla="*/ 999 w 1020"/>
              <a:gd name="T37" fmla="*/ 703 h 827"/>
              <a:gd name="T38" fmla="*/ 1017 w 1020"/>
              <a:gd name="T39" fmla="*/ 684 h 827"/>
              <a:gd name="T40" fmla="*/ 166 w 1020"/>
              <a:gd name="T41" fmla="*/ 102 h 827"/>
              <a:gd name="T42" fmla="*/ 662 w 1020"/>
              <a:gd name="T43" fmla="*/ 102 h 827"/>
              <a:gd name="T44" fmla="*/ 662 w 1020"/>
              <a:gd name="T45" fmla="*/ 0 h 827"/>
              <a:gd name="T46" fmla="*/ 166 w 1020"/>
              <a:gd name="T47" fmla="*/ 0 h 827"/>
              <a:gd name="T48" fmla="*/ 166 w 1020"/>
              <a:gd name="T49" fmla="*/ 102 h 827"/>
              <a:gd name="T50" fmla="*/ 0 w 1020"/>
              <a:gd name="T51" fmla="*/ 102 h 827"/>
              <a:gd name="T52" fmla="*/ 99 w 1020"/>
              <a:gd name="T53" fmla="*/ 102 h 827"/>
              <a:gd name="T54" fmla="*/ 99 w 1020"/>
              <a:gd name="T55" fmla="*/ 0 h 827"/>
              <a:gd name="T56" fmla="*/ 0 w 1020"/>
              <a:gd name="T57" fmla="*/ 0 h 827"/>
              <a:gd name="T58" fmla="*/ 0 w 1020"/>
              <a:gd name="T59" fmla="*/ 102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20" h="827">
                <a:moveTo>
                  <a:pt x="873" y="827"/>
                </a:moveTo>
                <a:lnTo>
                  <a:pt x="1020" y="827"/>
                </a:lnTo>
                <a:lnTo>
                  <a:pt x="1020" y="815"/>
                </a:lnTo>
                <a:lnTo>
                  <a:pt x="873" y="815"/>
                </a:lnTo>
                <a:lnTo>
                  <a:pt x="873" y="827"/>
                </a:lnTo>
                <a:close/>
                <a:moveTo>
                  <a:pt x="873" y="791"/>
                </a:moveTo>
                <a:lnTo>
                  <a:pt x="1020" y="791"/>
                </a:lnTo>
                <a:lnTo>
                  <a:pt x="1020" y="779"/>
                </a:lnTo>
                <a:lnTo>
                  <a:pt x="873" y="779"/>
                </a:lnTo>
                <a:lnTo>
                  <a:pt x="873" y="791"/>
                </a:lnTo>
                <a:close/>
                <a:moveTo>
                  <a:pt x="873" y="755"/>
                </a:moveTo>
                <a:lnTo>
                  <a:pt x="1020" y="755"/>
                </a:lnTo>
                <a:lnTo>
                  <a:pt x="1020" y="743"/>
                </a:lnTo>
                <a:lnTo>
                  <a:pt x="873" y="743"/>
                </a:lnTo>
                <a:lnTo>
                  <a:pt x="873" y="755"/>
                </a:lnTo>
                <a:close/>
                <a:moveTo>
                  <a:pt x="1017" y="684"/>
                </a:moveTo>
                <a:cubicBezTo>
                  <a:pt x="1017" y="674"/>
                  <a:pt x="1009" y="666"/>
                  <a:pt x="999" y="666"/>
                </a:cubicBezTo>
                <a:cubicBezTo>
                  <a:pt x="989" y="666"/>
                  <a:pt x="981" y="674"/>
                  <a:pt x="981" y="684"/>
                </a:cubicBezTo>
                <a:cubicBezTo>
                  <a:pt x="981" y="694"/>
                  <a:pt x="989" y="703"/>
                  <a:pt x="999" y="703"/>
                </a:cubicBezTo>
                <a:cubicBezTo>
                  <a:pt x="1009" y="703"/>
                  <a:pt x="1017" y="694"/>
                  <a:pt x="1017" y="684"/>
                </a:cubicBezTo>
                <a:close/>
                <a:moveTo>
                  <a:pt x="166" y="102"/>
                </a:moveTo>
                <a:lnTo>
                  <a:pt x="662" y="102"/>
                </a:lnTo>
                <a:lnTo>
                  <a:pt x="662" y="0"/>
                </a:lnTo>
                <a:lnTo>
                  <a:pt x="166" y="0"/>
                </a:lnTo>
                <a:lnTo>
                  <a:pt x="166" y="102"/>
                </a:lnTo>
                <a:close/>
                <a:moveTo>
                  <a:pt x="0" y="102"/>
                </a:moveTo>
                <a:lnTo>
                  <a:pt x="99" y="102"/>
                </a:lnTo>
                <a:lnTo>
                  <a:pt x="99" y="0"/>
                </a:lnTo>
                <a:lnTo>
                  <a:pt x="0" y="0"/>
                </a:lnTo>
                <a:lnTo>
                  <a:pt x="0" y="102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8" name="Freeform 22"/>
          <p:cNvSpPr>
            <a:spLocks noEditPoints="1"/>
          </p:cNvSpPr>
          <p:nvPr/>
        </p:nvSpPr>
        <p:spPr bwMode="auto">
          <a:xfrm>
            <a:off x="4788470" y="1534141"/>
            <a:ext cx="644340" cy="468289"/>
          </a:xfrm>
          <a:custGeom>
            <a:avLst/>
            <a:gdLst>
              <a:gd name="T0" fmla="*/ 873 w 1020"/>
              <a:gd name="T1" fmla="*/ 827 h 827"/>
              <a:gd name="T2" fmla="*/ 1020 w 1020"/>
              <a:gd name="T3" fmla="*/ 827 h 827"/>
              <a:gd name="T4" fmla="*/ 1020 w 1020"/>
              <a:gd name="T5" fmla="*/ 815 h 827"/>
              <a:gd name="T6" fmla="*/ 873 w 1020"/>
              <a:gd name="T7" fmla="*/ 815 h 827"/>
              <a:gd name="T8" fmla="*/ 873 w 1020"/>
              <a:gd name="T9" fmla="*/ 827 h 827"/>
              <a:gd name="T10" fmla="*/ 873 w 1020"/>
              <a:gd name="T11" fmla="*/ 791 h 827"/>
              <a:gd name="T12" fmla="*/ 1020 w 1020"/>
              <a:gd name="T13" fmla="*/ 791 h 827"/>
              <a:gd name="T14" fmla="*/ 1020 w 1020"/>
              <a:gd name="T15" fmla="*/ 779 h 827"/>
              <a:gd name="T16" fmla="*/ 873 w 1020"/>
              <a:gd name="T17" fmla="*/ 779 h 827"/>
              <a:gd name="T18" fmla="*/ 873 w 1020"/>
              <a:gd name="T19" fmla="*/ 791 h 827"/>
              <a:gd name="T20" fmla="*/ 873 w 1020"/>
              <a:gd name="T21" fmla="*/ 755 h 827"/>
              <a:gd name="T22" fmla="*/ 1020 w 1020"/>
              <a:gd name="T23" fmla="*/ 755 h 827"/>
              <a:gd name="T24" fmla="*/ 1020 w 1020"/>
              <a:gd name="T25" fmla="*/ 743 h 827"/>
              <a:gd name="T26" fmla="*/ 873 w 1020"/>
              <a:gd name="T27" fmla="*/ 743 h 827"/>
              <a:gd name="T28" fmla="*/ 873 w 1020"/>
              <a:gd name="T29" fmla="*/ 755 h 827"/>
              <a:gd name="T30" fmla="*/ 1017 w 1020"/>
              <a:gd name="T31" fmla="*/ 684 h 827"/>
              <a:gd name="T32" fmla="*/ 999 w 1020"/>
              <a:gd name="T33" fmla="*/ 666 h 827"/>
              <a:gd name="T34" fmla="*/ 981 w 1020"/>
              <a:gd name="T35" fmla="*/ 684 h 827"/>
              <a:gd name="T36" fmla="*/ 999 w 1020"/>
              <a:gd name="T37" fmla="*/ 703 h 827"/>
              <a:gd name="T38" fmla="*/ 1017 w 1020"/>
              <a:gd name="T39" fmla="*/ 684 h 827"/>
              <a:gd name="T40" fmla="*/ 166 w 1020"/>
              <a:gd name="T41" fmla="*/ 102 h 827"/>
              <a:gd name="T42" fmla="*/ 662 w 1020"/>
              <a:gd name="T43" fmla="*/ 102 h 827"/>
              <a:gd name="T44" fmla="*/ 662 w 1020"/>
              <a:gd name="T45" fmla="*/ 0 h 827"/>
              <a:gd name="T46" fmla="*/ 166 w 1020"/>
              <a:gd name="T47" fmla="*/ 0 h 827"/>
              <a:gd name="T48" fmla="*/ 166 w 1020"/>
              <a:gd name="T49" fmla="*/ 102 h 827"/>
              <a:gd name="T50" fmla="*/ 0 w 1020"/>
              <a:gd name="T51" fmla="*/ 102 h 827"/>
              <a:gd name="T52" fmla="*/ 99 w 1020"/>
              <a:gd name="T53" fmla="*/ 102 h 827"/>
              <a:gd name="T54" fmla="*/ 99 w 1020"/>
              <a:gd name="T55" fmla="*/ 0 h 827"/>
              <a:gd name="T56" fmla="*/ 0 w 1020"/>
              <a:gd name="T57" fmla="*/ 0 h 827"/>
              <a:gd name="T58" fmla="*/ 0 w 1020"/>
              <a:gd name="T59" fmla="*/ 102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20" h="827">
                <a:moveTo>
                  <a:pt x="873" y="827"/>
                </a:moveTo>
                <a:lnTo>
                  <a:pt x="1020" y="827"/>
                </a:lnTo>
                <a:lnTo>
                  <a:pt x="1020" y="815"/>
                </a:lnTo>
                <a:lnTo>
                  <a:pt x="873" y="815"/>
                </a:lnTo>
                <a:lnTo>
                  <a:pt x="873" y="827"/>
                </a:lnTo>
                <a:close/>
                <a:moveTo>
                  <a:pt x="873" y="791"/>
                </a:moveTo>
                <a:lnTo>
                  <a:pt x="1020" y="791"/>
                </a:lnTo>
                <a:lnTo>
                  <a:pt x="1020" y="779"/>
                </a:lnTo>
                <a:lnTo>
                  <a:pt x="873" y="779"/>
                </a:lnTo>
                <a:lnTo>
                  <a:pt x="873" y="791"/>
                </a:lnTo>
                <a:close/>
                <a:moveTo>
                  <a:pt x="873" y="755"/>
                </a:moveTo>
                <a:lnTo>
                  <a:pt x="1020" y="755"/>
                </a:lnTo>
                <a:lnTo>
                  <a:pt x="1020" y="743"/>
                </a:lnTo>
                <a:lnTo>
                  <a:pt x="873" y="743"/>
                </a:lnTo>
                <a:lnTo>
                  <a:pt x="873" y="755"/>
                </a:lnTo>
                <a:close/>
                <a:moveTo>
                  <a:pt x="1017" y="684"/>
                </a:moveTo>
                <a:cubicBezTo>
                  <a:pt x="1017" y="674"/>
                  <a:pt x="1009" y="666"/>
                  <a:pt x="999" y="666"/>
                </a:cubicBezTo>
                <a:cubicBezTo>
                  <a:pt x="989" y="666"/>
                  <a:pt x="981" y="674"/>
                  <a:pt x="981" y="684"/>
                </a:cubicBezTo>
                <a:cubicBezTo>
                  <a:pt x="981" y="694"/>
                  <a:pt x="989" y="703"/>
                  <a:pt x="999" y="703"/>
                </a:cubicBezTo>
                <a:cubicBezTo>
                  <a:pt x="1009" y="703"/>
                  <a:pt x="1017" y="694"/>
                  <a:pt x="1017" y="684"/>
                </a:cubicBezTo>
                <a:close/>
                <a:moveTo>
                  <a:pt x="166" y="102"/>
                </a:moveTo>
                <a:lnTo>
                  <a:pt x="662" y="102"/>
                </a:lnTo>
                <a:lnTo>
                  <a:pt x="662" y="0"/>
                </a:lnTo>
                <a:lnTo>
                  <a:pt x="166" y="0"/>
                </a:lnTo>
                <a:lnTo>
                  <a:pt x="166" y="102"/>
                </a:lnTo>
                <a:close/>
                <a:moveTo>
                  <a:pt x="0" y="102"/>
                </a:moveTo>
                <a:lnTo>
                  <a:pt x="99" y="102"/>
                </a:lnTo>
                <a:lnTo>
                  <a:pt x="99" y="0"/>
                </a:lnTo>
                <a:lnTo>
                  <a:pt x="0" y="0"/>
                </a:lnTo>
                <a:lnTo>
                  <a:pt x="0" y="102"/>
                </a:ln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9" name="Freeform 23"/>
          <p:cNvSpPr>
            <a:spLocks noEditPoints="1"/>
          </p:cNvSpPr>
          <p:nvPr/>
        </p:nvSpPr>
        <p:spPr bwMode="auto">
          <a:xfrm>
            <a:off x="4788966" y="1599993"/>
            <a:ext cx="418649" cy="214023"/>
          </a:xfrm>
          <a:custGeom>
            <a:avLst/>
            <a:gdLst>
              <a:gd name="T0" fmla="*/ 0 w 243"/>
              <a:gd name="T1" fmla="*/ 117 h 117"/>
              <a:gd name="T2" fmla="*/ 38 w 243"/>
              <a:gd name="T3" fmla="*/ 117 h 117"/>
              <a:gd name="T4" fmla="*/ 0 w 243"/>
              <a:gd name="T5" fmla="*/ 88 h 117"/>
              <a:gd name="T6" fmla="*/ 38 w 243"/>
              <a:gd name="T7" fmla="*/ 88 h 117"/>
              <a:gd name="T8" fmla="*/ 0 w 243"/>
              <a:gd name="T9" fmla="*/ 59 h 117"/>
              <a:gd name="T10" fmla="*/ 38 w 243"/>
              <a:gd name="T11" fmla="*/ 59 h 117"/>
              <a:gd name="T12" fmla="*/ 0 w 243"/>
              <a:gd name="T13" fmla="*/ 30 h 117"/>
              <a:gd name="T14" fmla="*/ 38 w 243"/>
              <a:gd name="T15" fmla="*/ 30 h 117"/>
              <a:gd name="T16" fmla="*/ 0 w 243"/>
              <a:gd name="T17" fmla="*/ 0 h 117"/>
              <a:gd name="T18" fmla="*/ 38 w 243"/>
              <a:gd name="T19" fmla="*/ 0 h 117"/>
              <a:gd name="T20" fmla="*/ 61 w 243"/>
              <a:gd name="T21" fmla="*/ 117 h 117"/>
              <a:gd name="T22" fmla="*/ 243 w 243"/>
              <a:gd name="T23" fmla="*/ 117 h 117"/>
              <a:gd name="T24" fmla="*/ 61 w 243"/>
              <a:gd name="T25" fmla="*/ 88 h 117"/>
              <a:gd name="T26" fmla="*/ 243 w 243"/>
              <a:gd name="T27" fmla="*/ 88 h 117"/>
              <a:gd name="T28" fmla="*/ 61 w 243"/>
              <a:gd name="T29" fmla="*/ 59 h 117"/>
              <a:gd name="T30" fmla="*/ 243 w 243"/>
              <a:gd name="T31" fmla="*/ 59 h 117"/>
              <a:gd name="T32" fmla="*/ 61 w 243"/>
              <a:gd name="T33" fmla="*/ 30 h 117"/>
              <a:gd name="T34" fmla="*/ 243 w 243"/>
              <a:gd name="T35" fmla="*/ 30 h 117"/>
              <a:gd name="T36" fmla="*/ 61 w 243"/>
              <a:gd name="T37" fmla="*/ 0 h 117"/>
              <a:gd name="T38" fmla="*/ 243 w 243"/>
              <a:gd name="T39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3" h="117">
                <a:moveTo>
                  <a:pt x="0" y="117"/>
                </a:moveTo>
                <a:lnTo>
                  <a:pt x="38" y="117"/>
                </a:lnTo>
                <a:moveTo>
                  <a:pt x="0" y="88"/>
                </a:moveTo>
                <a:lnTo>
                  <a:pt x="38" y="88"/>
                </a:lnTo>
                <a:moveTo>
                  <a:pt x="0" y="59"/>
                </a:moveTo>
                <a:lnTo>
                  <a:pt x="38" y="59"/>
                </a:lnTo>
                <a:moveTo>
                  <a:pt x="0" y="30"/>
                </a:moveTo>
                <a:lnTo>
                  <a:pt x="38" y="30"/>
                </a:lnTo>
                <a:moveTo>
                  <a:pt x="0" y="0"/>
                </a:moveTo>
                <a:lnTo>
                  <a:pt x="38" y="0"/>
                </a:lnTo>
                <a:moveTo>
                  <a:pt x="61" y="117"/>
                </a:moveTo>
                <a:lnTo>
                  <a:pt x="243" y="117"/>
                </a:lnTo>
                <a:moveTo>
                  <a:pt x="61" y="88"/>
                </a:moveTo>
                <a:lnTo>
                  <a:pt x="243" y="88"/>
                </a:lnTo>
                <a:moveTo>
                  <a:pt x="61" y="59"/>
                </a:moveTo>
                <a:lnTo>
                  <a:pt x="243" y="59"/>
                </a:lnTo>
                <a:moveTo>
                  <a:pt x="61" y="30"/>
                </a:moveTo>
                <a:lnTo>
                  <a:pt x="243" y="30"/>
                </a:lnTo>
                <a:moveTo>
                  <a:pt x="61" y="0"/>
                </a:moveTo>
                <a:lnTo>
                  <a:pt x="243" y="0"/>
                </a:lnTo>
              </a:path>
            </a:pathLst>
          </a:custGeom>
          <a:noFill/>
          <a:ln w="9525" cap="rnd">
            <a:solidFill>
              <a:srgbClr val="73AE4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0" name="Rectangle 24"/>
          <p:cNvSpPr>
            <a:spLocks noChangeArrowheads="1"/>
          </p:cNvSpPr>
          <p:nvPr/>
        </p:nvSpPr>
        <p:spPr bwMode="auto">
          <a:xfrm>
            <a:off x="4808193" y="2071471"/>
            <a:ext cx="5859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Kafka</a:t>
            </a:r>
            <a:endParaRPr kumimoji="0" lang="zh-CN" alt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1" name="Rectangle 25"/>
          <p:cNvSpPr>
            <a:spLocks noChangeArrowheads="1"/>
          </p:cNvSpPr>
          <p:nvPr/>
        </p:nvSpPr>
        <p:spPr bwMode="auto">
          <a:xfrm>
            <a:off x="4437784" y="2245250"/>
            <a:ext cx="14362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分布式消息队列</a:t>
            </a:r>
            <a:endParaRPr kumimoji="0" 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2" name="Line 26"/>
          <p:cNvSpPr>
            <a:spLocks noChangeShapeType="1"/>
          </p:cNvSpPr>
          <p:nvPr/>
        </p:nvSpPr>
        <p:spPr bwMode="auto">
          <a:xfrm>
            <a:off x="10402803" y="850641"/>
            <a:ext cx="379023" cy="0"/>
          </a:xfrm>
          <a:prstGeom prst="line">
            <a:avLst/>
          </a:prstGeom>
          <a:noFill/>
          <a:ln w="9525" cap="rnd">
            <a:solidFill>
              <a:srgbClr val="5B9BD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3" name="Rectangle 27"/>
          <p:cNvSpPr>
            <a:spLocks noChangeArrowheads="1"/>
          </p:cNvSpPr>
          <p:nvPr/>
        </p:nvSpPr>
        <p:spPr bwMode="auto">
          <a:xfrm>
            <a:off x="10798553" y="715551"/>
            <a:ext cx="287714" cy="402436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4" name="Rectangle 28"/>
          <p:cNvSpPr>
            <a:spLocks noChangeArrowheads="1"/>
          </p:cNvSpPr>
          <p:nvPr/>
        </p:nvSpPr>
        <p:spPr bwMode="auto">
          <a:xfrm>
            <a:off x="10798553" y="715551"/>
            <a:ext cx="287714" cy="402436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Freeform 29"/>
          <p:cNvSpPr>
            <a:spLocks noEditPoints="1"/>
          </p:cNvSpPr>
          <p:nvPr/>
        </p:nvSpPr>
        <p:spPr bwMode="auto">
          <a:xfrm>
            <a:off x="10150768" y="261896"/>
            <a:ext cx="899319" cy="790237"/>
          </a:xfrm>
          <a:custGeom>
            <a:avLst/>
            <a:gdLst>
              <a:gd name="T0" fmla="*/ 0 w 1426"/>
              <a:gd name="T1" fmla="*/ 929 h 1395"/>
              <a:gd name="T2" fmla="*/ 887 w 1426"/>
              <a:gd name="T3" fmla="*/ 929 h 1395"/>
              <a:gd name="T4" fmla="*/ 770 w 1426"/>
              <a:gd name="T5" fmla="*/ 164 h 1395"/>
              <a:gd name="T6" fmla="*/ 740 w 1426"/>
              <a:gd name="T7" fmla="*/ 171 h 1395"/>
              <a:gd name="T8" fmla="*/ 723 w 1426"/>
              <a:gd name="T9" fmla="*/ 174 h 1395"/>
              <a:gd name="T10" fmla="*/ 690 w 1426"/>
              <a:gd name="T11" fmla="*/ 179 h 1395"/>
              <a:gd name="T12" fmla="*/ 669 w 1426"/>
              <a:gd name="T13" fmla="*/ 182 h 1395"/>
              <a:gd name="T14" fmla="*/ 635 w 1426"/>
              <a:gd name="T15" fmla="*/ 186 h 1395"/>
              <a:gd name="T16" fmla="*/ 608 w 1426"/>
              <a:gd name="T17" fmla="*/ 189 h 1395"/>
              <a:gd name="T18" fmla="*/ 575 w 1426"/>
              <a:gd name="T19" fmla="*/ 191 h 1395"/>
              <a:gd name="T20" fmla="*/ 545 w 1426"/>
              <a:gd name="T21" fmla="*/ 193 h 1395"/>
              <a:gd name="T22" fmla="*/ 511 w 1426"/>
              <a:gd name="T23" fmla="*/ 195 h 1395"/>
              <a:gd name="T24" fmla="*/ 476 w 1426"/>
              <a:gd name="T25" fmla="*/ 195 h 1395"/>
              <a:gd name="T26" fmla="*/ 421 w 1426"/>
              <a:gd name="T27" fmla="*/ 196 h 1395"/>
              <a:gd name="T28" fmla="*/ 387 w 1426"/>
              <a:gd name="T29" fmla="*/ 195 h 1395"/>
              <a:gd name="T30" fmla="*/ 355 w 1426"/>
              <a:gd name="T31" fmla="*/ 194 h 1395"/>
              <a:gd name="T32" fmla="*/ 320 w 1426"/>
              <a:gd name="T33" fmla="*/ 192 h 1395"/>
              <a:gd name="T34" fmla="*/ 292 w 1426"/>
              <a:gd name="T35" fmla="*/ 190 h 1395"/>
              <a:gd name="T36" fmla="*/ 258 w 1426"/>
              <a:gd name="T37" fmla="*/ 187 h 1395"/>
              <a:gd name="T38" fmla="*/ 233 w 1426"/>
              <a:gd name="T39" fmla="*/ 184 h 1395"/>
              <a:gd name="T40" fmla="*/ 200 w 1426"/>
              <a:gd name="T41" fmla="*/ 180 h 1395"/>
              <a:gd name="T42" fmla="*/ 179 w 1426"/>
              <a:gd name="T43" fmla="*/ 176 h 1395"/>
              <a:gd name="T44" fmla="*/ 148 w 1426"/>
              <a:gd name="T45" fmla="*/ 171 h 1395"/>
              <a:gd name="T46" fmla="*/ 131 w 1426"/>
              <a:gd name="T47" fmla="*/ 167 h 1395"/>
              <a:gd name="T48" fmla="*/ 0 w 1426"/>
              <a:gd name="T49" fmla="*/ 99 h 1395"/>
              <a:gd name="T50" fmla="*/ 131 w 1426"/>
              <a:gd name="T51" fmla="*/ 167 h 1395"/>
              <a:gd name="T52" fmla="*/ 148 w 1426"/>
              <a:gd name="T53" fmla="*/ 171 h 1395"/>
              <a:gd name="T54" fmla="*/ 179 w 1426"/>
              <a:gd name="T55" fmla="*/ 176 h 1395"/>
              <a:gd name="T56" fmla="*/ 200 w 1426"/>
              <a:gd name="T57" fmla="*/ 180 h 1395"/>
              <a:gd name="T58" fmla="*/ 233 w 1426"/>
              <a:gd name="T59" fmla="*/ 184 h 1395"/>
              <a:gd name="T60" fmla="*/ 258 w 1426"/>
              <a:gd name="T61" fmla="*/ 187 h 1395"/>
              <a:gd name="T62" fmla="*/ 292 w 1426"/>
              <a:gd name="T63" fmla="*/ 190 h 1395"/>
              <a:gd name="T64" fmla="*/ 320 w 1426"/>
              <a:gd name="T65" fmla="*/ 192 h 1395"/>
              <a:gd name="T66" fmla="*/ 355 w 1426"/>
              <a:gd name="T67" fmla="*/ 194 h 1395"/>
              <a:gd name="T68" fmla="*/ 387 w 1426"/>
              <a:gd name="T69" fmla="*/ 195 h 1395"/>
              <a:gd name="T70" fmla="*/ 421 w 1426"/>
              <a:gd name="T71" fmla="*/ 196 h 1395"/>
              <a:gd name="T72" fmla="*/ 476 w 1426"/>
              <a:gd name="T73" fmla="*/ 195 h 1395"/>
              <a:gd name="T74" fmla="*/ 511 w 1426"/>
              <a:gd name="T75" fmla="*/ 195 h 1395"/>
              <a:gd name="T76" fmla="*/ 545 w 1426"/>
              <a:gd name="T77" fmla="*/ 193 h 1395"/>
              <a:gd name="T78" fmla="*/ 575 w 1426"/>
              <a:gd name="T79" fmla="*/ 191 h 1395"/>
              <a:gd name="T80" fmla="*/ 608 w 1426"/>
              <a:gd name="T81" fmla="*/ 189 h 1395"/>
              <a:gd name="T82" fmla="*/ 635 w 1426"/>
              <a:gd name="T83" fmla="*/ 186 h 1395"/>
              <a:gd name="T84" fmla="*/ 669 w 1426"/>
              <a:gd name="T85" fmla="*/ 182 h 1395"/>
              <a:gd name="T86" fmla="*/ 690 w 1426"/>
              <a:gd name="T87" fmla="*/ 179 h 1395"/>
              <a:gd name="T88" fmla="*/ 723 w 1426"/>
              <a:gd name="T89" fmla="*/ 174 h 1395"/>
              <a:gd name="T90" fmla="*/ 740 w 1426"/>
              <a:gd name="T91" fmla="*/ 171 h 1395"/>
              <a:gd name="T92" fmla="*/ 770 w 1426"/>
              <a:gd name="T93" fmla="*/ 164 h 1395"/>
              <a:gd name="T94" fmla="*/ 444 w 1426"/>
              <a:gd name="T95" fmla="*/ 0 h 1395"/>
              <a:gd name="T96" fmla="*/ 1204 w 1426"/>
              <a:gd name="T97" fmla="*/ 1395 h 1395"/>
              <a:gd name="T98" fmla="*/ 1204 w 1426"/>
              <a:gd name="T99" fmla="*/ 1378 h 1395"/>
              <a:gd name="T100" fmla="*/ 1426 w 1426"/>
              <a:gd name="T101" fmla="*/ 1341 h 1395"/>
              <a:gd name="T102" fmla="*/ 1204 w 1426"/>
              <a:gd name="T103" fmla="*/ 1341 h 1395"/>
              <a:gd name="T104" fmla="*/ 1426 w 1426"/>
              <a:gd name="T105" fmla="*/ 1270 h 1395"/>
              <a:gd name="T106" fmla="*/ 1422 w 1426"/>
              <a:gd name="T107" fmla="*/ 1181 h 1395"/>
              <a:gd name="T108" fmla="*/ 1394 w 1426"/>
              <a:gd name="T109" fmla="*/ 1208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26" h="1395">
                <a:moveTo>
                  <a:pt x="0" y="99"/>
                </a:moveTo>
                <a:lnTo>
                  <a:pt x="0" y="929"/>
                </a:lnTo>
                <a:lnTo>
                  <a:pt x="0" y="929"/>
                </a:lnTo>
                <a:cubicBezTo>
                  <a:pt x="4" y="982"/>
                  <a:pt x="201" y="1025"/>
                  <a:pt x="444" y="1025"/>
                </a:cubicBezTo>
                <a:cubicBezTo>
                  <a:pt x="686" y="1025"/>
                  <a:pt x="883" y="982"/>
                  <a:pt x="887" y="929"/>
                </a:cubicBezTo>
                <a:lnTo>
                  <a:pt x="887" y="929"/>
                </a:lnTo>
                <a:lnTo>
                  <a:pt x="887" y="99"/>
                </a:lnTo>
                <a:cubicBezTo>
                  <a:pt x="886" y="124"/>
                  <a:pt x="842" y="147"/>
                  <a:pt x="770" y="164"/>
                </a:cubicBezTo>
                <a:cubicBezTo>
                  <a:pt x="770" y="164"/>
                  <a:pt x="770" y="164"/>
                  <a:pt x="770" y="164"/>
                </a:cubicBezTo>
                <a:cubicBezTo>
                  <a:pt x="765" y="165"/>
                  <a:pt x="761" y="166"/>
                  <a:pt x="756" y="167"/>
                </a:cubicBezTo>
                <a:cubicBezTo>
                  <a:pt x="755" y="167"/>
                  <a:pt x="755" y="167"/>
                  <a:pt x="755" y="167"/>
                </a:cubicBezTo>
                <a:cubicBezTo>
                  <a:pt x="750" y="169"/>
                  <a:pt x="745" y="170"/>
                  <a:pt x="740" y="171"/>
                </a:cubicBezTo>
                <a:cubicBezTo>
                  <a:pt x="740" y="171"/>
                  <a:pt x="740" y="171"/>
                  <a:pt x="739" y="171"/>
                </a:cubicBezTo>
                <a:cubicBezTo>
                  <a:pt x="734" y="172"/>
                  <a:pt x="729" y="173"/>
                  <a:pt x="724" y="174"/>
                </a:cubicBezTo>
                <a:cubicBezTo>
                  <a:pt x="724" y="174"/>
                  <a:pt x="723" y="174"/>
                  <a:pt x="723" y="174"/>
                </a:cubicBezTo>
                <a:cubicBezTo>
                  <a:pt x="718" y="175"/>
                  <a:pt x="713" y="176"/>
                  <a:pt x="708" y="176"/>
                </a:cubicBezTo>
                <a:cubicBezTo>
                  <a:pt x="707" y="177"/>
                  <a:pt x="706" y="177"/>
                  <a:pt x="705" y="177"/>
                </a:cubicBezTo>
                <a:cubicBezTo>
                  <a:pt x="700" y="178"/>
                  <a:pt x="695" y="178"/>
                  <a:pt x="690" y="179"/>
                </a:cubicBezTo>
                <a:cubicBezTo>
                  <a:pt x="689" y="179"/>
                  <a:pt x="688" y="179"/>
                  <a:pt x="687" y="180"/>
                </a:cubicBezTo>
                <a:cubicBezTo>
                  <a:pt x="682" y="180"/>
                  <a:pt x="677" y="181"/>
                  <a:pt x="672" y="182"/>
                </a:cubicBezTo>
                <a:cubicBezTo>
                  <a:pt x="671" y="182"/>
                  <a:pt x="670" y="182"/>
                  <a:pt x="669" y="182"/>
                </a:cubicBezTo>
                <a:cubicBezTo>
                  <a:pt x="664" y="183"/>
                  <a:pt x="659" y="183"/>
                  <a:pt x="654" y="184"/>
                </a:cubicBezTo>
                <a:cubicBezTo>
                  <a:pt x="652" y="184"/>
                  <a:pt x="651" y="184"/>
                  <a:pt x="649" y="185"/>
                </a:cubicBezTo>
                <a:cubicBezTo>
                  <a:pt x="645" y="185"/>
                  <a:pt x="640" y="186"/>
                  <a:pt x="635" y="186"/>
                </a:cubicBezTo>
                <a:cubicBezTo>
                  <a:pt x="633" y="186"/>
                  <a:pt x="631" y="186"/>
                  <a:pt x="629" y="187"/>
                </a:cubicBezTo>
                <a:cubicBezTo>
                  <a:pt x="625" y="187"/>
                  <a:pt x="620" y="188"/>
                  <a:pt x="615" y="188"/>
                </a:cubicBezTo>
                <a:cubicBezTo>
                  <a:pt x="613" y="188"/>
                  <a:pt x="611" y="188"/>
                  <a:pt x="608" y="189"/>
                </a:cubicBezTo>
                <a:cubicBezTo>
                  <a:pt x="604" y="189"/>
                  <a:pt x="600" y="189"/>
                  <a:pt x="595" y="190"/>
                </a:cubicBezTo>
                <a:cubicBezTo>
                  <a:pt x="593" y="190"/>
                  <a:pt x="590" y="190"/>
                  <a:pt x="588" y="190"/>
                </a:cubicBezTo>
                <a:cubicBezTo>
                  <a:pt x="583" y="191"/>
                  <a:pt x="579" y="191"/>
                  <a:pt x="575" y="191"/>
                </a:cubicBezTo>
                <a:cubicBezTo>
                  <a:pt x="572" y="191"/>
                  <a:pt x="569" y="192"/>
                  <a:pt x="567" y="192"/>
                </a:cubicBezTo>
                <a:cubicBezTo>
                  <a:pt x="562" y="192"/>
                  <a:pt x="558" y="192"/>
                  <a:pt x="554" y="193"/>
                </a:cubicBezTo>
                <a:cubicBezTo>
                  <a:pt x="551" y="193"/>
                  <a:pt x="548" y="193"/>
                  <a:pt x="545" y="193"/>
                </a:cubicBezTo>
                <a:cubicBezTo>
                  <a:pt x="541" y="193"/>
                  <a:pt x="537" y="194"/>
                  <a:pt x="533" y="194"/>
                </a:cubicBezTo>
                <a:cubicBezTo>
                  <a:pt x="529" y="194"/>
                  <a:pt x="526" y="194"/>
                  <a:pt x="523" y="194"/>
                </a:cubicBezTo>
                <a:cubicBezTo>
                  <a:pt x="519" y="194"/>
                  <a:pt x="515" y="194"/>
                  <a:pt x="511" y="195"/>
                </a:cubicBezTo>
                <a:cubicBezTo>
                  <a:pt x="507" y="195"/>
                  <a:pt x="504" y="195"/>
                  <a:pt x="500" y="195"/>
                </a:cubicBezTo>
                <a:cubicBezTo>
                  <a:pt x="496" y="195"/>
                  <a:pt x="493" y="195"/>
                  <a:pt x="489" y="195"/>
                </a:cubicBezTo>
                <a:cubicBezTo>
                  <a:pt x="484" y="195"/>
                  <a:pt x="480" y="195"/>
                  <a:pt x="476" y="195"/>
                </a:cubicBezTo>
                <a:cubicBezTo>
                  <a:pt x="473" y="195"/>
                  <a:pt x="469" y="196"/>
                  <a:pt x="466" y="196"/>
                </a:cubicBezTo>
                <a:cubicBezTo>
                  <a:pt x="459" y="196"/>
                  <a:pt x="451" y="196"/>
                  <a:pt x="444" y="196"/>
                </a:cubicBezTo>
                <a:cubicBezTo>
                  <a:pt x="436" y="196"/>
                  <a:pt x="428" y="196"/>
                  <a:pt x="421" y="196"/>
                </a:cubicBezTo>
                <a:cubicBezTo>
                  <a:pt x="418" y="196"/>
                  <a:pt x="415" y="195"/>
                  <a:pt x="411" y="195"/>
                </a:cubicBezTo>
                <a:cubicBezTo>
                  <a:pt x="407" y="195"/>
                  <a:pt x="403" y="195"/>
                  <a:pt x="398" y="195"/>
                </a:cubicBezTo>
                <a:cubicBezTo>
                  <a:pt x="394" y="195"/>
                  <a:pt x="391" y="195"/>
                  <a:pt x="387" y="195"/>
                </a:cubicBezTo>
                <a:cubicBezTo>
                  <a:pt x="383" y="195"/>
                  <a:pt x="380" y="195"/>
                  <a:pt x="376" y="195"/>
                </a:cubicBezTo>
                <a:cubicBezTo>
                  <a:pt x="372" y="194"/>
                  <a:pt x="368" y="194"/>
                  <a:pt x="364" y="194"/>
                </a:cubicBezTo>
                <a:cubicBezTo>
                  <a:pt x="361" y="194"/>
                  <a:pt x="358" y="194"/>
                  <a:pt x="355" y="194"/>
                </a:cubicBezTo>
                <a:cubicBezTo>
                  <a:pt x="350" y="194"/>
                  <a:pt x="346" y="193"/>
                  <a:pt x="342" y="193"/>
                </a:cubicBezTo>
                <a:cubicBezTo>
                  <a:pt x="339" y="193"/>
                  <a:pt x="336" y="193"/>
                  <a:pt x="333" y="193"/>
                </a:cubicBezTo>
                <a:cubicBezTo>
                  <a:pt x="329" y="192"/>
                  <a:pt x="325" y="192"/>
                  <a:pt x="320" y="192"/>
                </a:cubicBezTo>
                <a:cubicBezTo>
                  <a:pt x="318" y="192"/>
                  <a:pt x="315" y="191"/>
                  <a:pt x="312" y="191"/>
                </a:cubicBezTo>
                <a:cubicBezTo>
                  <a:pt x="308" y="191"/>
                  <a:pt x="304" y="191"/>
                  <a:pt x="299" y="190"/>
                </a:cubicBezTo>
                <a:cubicBezTo>
                  <a:pt x="297" y="190"/>
                  <a:pt x="294" y="190"/>
                  <a:pt x="292" y="190"/>
                </a:cubicBezTo>
                <a:cubicBezTo>
                  <a:pt x="287" y="189"/>
                  <a:pt x="283" y="189"/>
                  <a:pt x="279" y="189"/>
                </a:cubicBezTo>
                <a:cubicBezTo>
                  <a:pt x="276" y="188"/>
                  <a:pt x="274" y="188"/>
                  <a:pt x="272" y="188"/>
                </a:cubicBezTo>
                <a:cubicBezTo>
                  <a:pt x="267" y="188"/>
                  <a:pt x="262" y="187"/>
                  <a:pt x="258" y="187"/>
                </a:cubicBezTo>
                <a:cubicBezTo>
                  <a:pt x="256" y="186"/>
                  <a:pt x="254" y="186"/>
                  <a:pt x="252" y="186"/>
                </a:cubicBezTo>
                <a:cubicBezTo>
                  <a:pt x="247" y="186"/>
                  <a:pt x="242" y="185"/>
                  <a:pt x="238" y="185"/>
                </a:cubicBezTo>
                <a:cubicBezTo>
                  <a:pt x="236" y="184"/>
                  <a:pt x="235" y="184"/>
                  <a:pt x="233" y="184"/>
                </a:cubicBezTo>
                <a:cubicBezTo>
                  <a:pt x="228" y="183"/>
                  <a:pt x="223" y="183"/>
                  <a:pt x="218" y="182"/>
                </a:cubicBezTo>
                <a:cubicBezTo>
                  <a:pt x="217" y="182"/>
                  <a:pt x="216" y="182"/>
                  <a:pt x="215" y="182"/>
                </a:cubicBezTo>
                <a:cubicBezTo>
                  <a:pt x="210" y="181"/>
                  <a:pt x="205" y="180"/>
                  <a:pt x="200" y="180"/>
                </a:cubicBezTo>
                <a:cubicBezTo>
                  <a:pt x="199" y="179"/>
                  <a:pt x="198" y="179"/>
                  <a:pt x="197" y="179"/>
                </a:cubicBezTo>
                <a:cubicBezTo>
                  <a:pt x="192" y="178"/>
                  <a:pt x="187" y="178"/>
                  <a:pt x="182" y="177"/>
                </a:cubicBezTo>
                <a:cubicBezTo>
                  <a:pt x="181" y="177"/>
                  <a:pt x="180" y="177"/>
                  <a:pt x="179" y="176"/>
                </a:cubicBezTo>
                <a:cubicBezTo>
                  <a:pt x="174" y="176"/>
                  <a:pt x="169" y="175"/>
                  <a:pt x="165" y="174"/>
                </a:cubicBezTo>
                <a:cubicBezTo>
                  <a:pt x="164" y="174"/>
                  <a:pt x="163" y="174"/>
                  <a:pt x="163" y="174"/>
                </a:cubicBezTo>
                <a:cubicBezTo>
                  <a:pt x="158" y="173"/>
                  <a:pt x="153" y="172"/>
                  <a:pt x="148" y="171"/>
                </a:cubicBezTo>
                <a:cubicBezTo>
                  <a:pt x="147" y="171"/>
                  <a:pt x="147" y="171"/>
                  <a:pt x="147" y="171"/>
                </a:cubicBezTo>
                <a:cubicBezTo>
                  <a:pt x="142" y="170"/>
                  <a:pt x="137" y="169"/>
                  <a:pt x="132" y="167"/>
                </a:cubicBezTo>
                <a:cubicBezTo>
                  <a:pt x="132" y="167"/>
                  <a:pt x="132" y="167"/>
                  <a:pt x="131" y="167"/>
                </a:cubicBezTo>
                <a:cubicBezTo>
                  <a:pt x="126" y="166"/>
                  <a:pt x="122" y="165"/>
                  <a:pt x="117" y="164"/>
                </a:cubicBezTo>
                <a:cubicBezTo>
                  <a:pt x="117" y="164"/>
                  <a:pt x="117" y="164"/>
                  <a:pt x="117" y="164"/>
                </a:cubicBezTo>
                <a:cubicBezTo>
                  <a:pt x="45" y="147"/>
                  <a:pt x="2" y="124"/>
                  <a:pt x="0" y="99"/>
                </a:cubicBezTo>
                <a:close/>
                <a:moveTo>
                  <a:pt x="117" y="164"/>
                </a:moveTo>
                <a:cubicBezTo>
                  <a:pt x="117" y="164"/>
                  <a:pt x="117" y="164"/>
                  <a:pt x="117" y="164"/>
                </a:cubicBezTo>
                <a:cubicBezTo>
                  <a:pt x="122" y="165"/>
                  <a:pt x="126" y="166"/>
                  <a:pt x="131" y="167"/>
                </a:cubicBezTo>
                <a:cubicBezTo>
                  <a:pt x="132" y="167"/>
                  <a:pt x="132" y="167"/>
                  <a:pt x="132" y="167"/>
                </a:cubicBezTo>
                <a:cubicBezTo>
                  <a:pt x="137" y="169"/>
                  <a:pt x="142" y="170"/>
                  <a:pt x="147" y="171"/>
                </a:cubicBezTo>
                <a:cubicBezTo>
                  <a:pt x="147" y="171"/>
                  <a:pt x="147" y="171"/>
                  <a:pt x="148" y="171"/>
                </a:cubicBezTo>
                <a:cubicBezTo>
                  <a:pt x="153" y="172"/>
                  <a:pt x="158" y="173"/>
                  <a:pt x="163" y="174"/>
                </a:cubicBezTo>
                <a:cubicBezTo>
                  <a:pt x="163" y="174"/>
                  <a:pt x="164" y="174"/>
                  <a:pt x="165" y="174"/>
                </a:cubicBezTo>
                <a:cubicBezTo>
                  <a:pt x="169" y="175"/>
                  <a:pt x="174" y="176"/>
                  <a:pt x="179" y="176"/>
                </a:cubicBezTo>
                <a:cubicBezTo>
                  <a:pt x="180" y="177"/>
                  <a:pt x="181" y="177"/>
                  <a:pt x="182" y="177"/>
                </a:cubicBezTo>
                <a:cubicBezTo>
                  <a:pt x="187" y="178"/>
                  <a:pt x="192" y="178"/>
                  <a:pt x="197" y="179"/>
                </a:cubicBezTo>
                <a:cubicBezTo>
                  <a:pt x="198" y="179"/>
                  <a:pt x="199" y="179"/>
                  <a:pt x="200" y="180"/>
                </a:cubicBezTo>
                <a:cubicBezTo>
                  <a:pt x="205" y="180"/>
                  <a:pt x="210" y="181"/>
                  <a:pt x="215" y="182"/>
                </a:cubicBezTo>
                <a:cubicBezTo>
                  <a:pt x="216" y="182"/>
                  <a:pt x="217" y="182"/>
                  <a:pt x="218" y="182"/>
                </a:cubicBezTo>
                <a:cubicBezTo>
                  <a:pt x="223" y="183"/>
                  <a:pt x="228" y="183"/>
                  <a:pt x="233" y="184"/>
                </a:cubicBezTo>
                <a:cubicBezTo>
                  <a:pt x="235" y="184"/>
                  <a:pt x="236" y="184"/>
                  <a:pt x="238" y="185"/>
                </a:cubicBezTo>
                <a:cubicBezTo>
                  <a:pt x="242" y="185"/>
                  <a:pt x="247" y="186"/>
                  <a:pt x="252" y="186"/>
                </a:cubicBezTo>
                <a:cubicBezTo>
                  <a:pt x="254" y="186"/>
                  <a:pt x="256" y="186"/>
                  <a:pt x="258" y="187"/>
                </a:cubicBezTo>
                <a:cubicBezTo>
                  <a:pt x="262" y="187"/>
                  <a:pt x="267" y="188"/>
                  <a:pt x="272" y="188"/>
                </a:cubicBezTo>
                <a:cubicBezTo>
                  <a:pt x="274" y="188"/>
                  <a:pt x="276" y="188"/>
                  <a:pt x="279" y="189"/>
                </a:cubicBezTo>
                <a:cubicBezTo>
                  <a:pt x="283" y="189"/>
                  <a:pt x="287" y="189"/>
                  <a:pt x="292" y="190"/>
                </a:cubicBezTo>
                <a:cubicBezTo>
                  <a:pt x="294" y="190"/>
                  <a:pt x="297" y="190"/>
                  <a:pt x="299" y="190"/>
                </a:cubicBezTo>
                <a:cubicBezTo>
                  <a:pt x="304" y="191"/>
                  <a:pt x="308" y="191"/>
                  <a:pt x="312" y="191"/>
                </a:cubicBezTo>
                <a:cubicBezTo>
                  <a:pt x="315" y="191"/>
                  <a:pt x="318" y="192"/>
                  <a:pt x="320" y="192"/>
                </a:cubicBezTo>
                <a:cubicBezTo>
                  <a:pt x="325" y="192"/>
                  <a:pt x="329" y="192"/>
                  <a:pt x="333" y="193"/>
                </a:cubicBezTo>
                <a:cubicBezTo>
                  <a:pt x="336" y="193"/>
                  <a:pt x="339" y="193"/>
                  <a:pt x="342" y="193"/>
                </a:cubicBezTo>
                <a:cubicBezTo>
                  <a:pt x="346" y="193"/>
                  <a:pt x="350" y="194"/>
                  <a:pt x="355" y="194"/>
                </a:cubicBezTo>
                <a:cubicBezTo>
                  <a:pt x="358" y="194"/>
                  <a:pt x="361" y="194"/>
                  <a:pt x="364" y="194"/>
                </a:cubicBezTo>
                <a:cubicBezTo>
                  <a:pt x="368" y="194"/>
                  <a:pt x="372" y="194"/>
                  <a:pt x="376" y="195"/>
                </a:cubicBezTo>
                <a:cubicBezTo>
                  <a:pt x="380" y="195"/>
                  <a:pt x="383" y="195"/>
                  <a:pt x="387" y="195"/>
                </a:cubicBezTo>
                <a:cubicBezTo>
                  <a:pt x="391" y="195"/>
                  <a:pt x="394" y="195"/>
                  <a:pt x="398" y="195"/>
                </a:cubicBezTo>
                <a:cubicBezTo>
                  <a:pt x="403" y="195"/>
                  <a:pt x="407" y="195"/>
                  <a:pt x="411" y="195"/>
                </a:cubicBezTo>
                <a:cubicBezTo>
                  <a:pt x="415" y="195"/>
                  <a:pt x="418" y="196"/>
                  <a:pt x="421" y="196"/>
                </a:cubicBezTo>
                <a:cubicBezTo>
                  <a:pt x="428" y="196"/>
                  <a:pt x="436" y="196"/>
                  <a:pt x="444" y="196"/>
                </a:cubicBezTo>
                <a:cubicBezTo>
                  <a:pt x="451" y="196"/>
                  <a:pt x="459" y="196"/>
                  <a:pt x="466" y="196"/>
                </a:cubicBezTo>
                <a:cubicBezTo>
                  <a:pt x="469" y="196"/>
                  <a:pt x="473" y="195"/>
                  <a:pt x="476" y="195"/>
                </a:cubicBezTo>
                <a:cubicBezTo>
                  <a:pt x="480" y="195"/>
                  <a:pt x="484" y="195"/>
                  <a:pt x="489" y="195"/>
                </a:cubicBezTo>
                <a:cubicBezTo>
                  <a:pt x="493" y="195"/>
                  <a:pt x="496" y="195"/>
                  <a:pt x="500" y="195"/>
                </a:cubicBezTo>
                <a:cubicBezTo>
                  <a:pt x="504" y="195"/>
                  <a:pt x="507" y="195"/>
                  <a:pt x="511" y="195"/>
                </a:cubicBezTo>
                <a:cubicBezTo>
                  <a:pt x="515" y="194"/>
                  <a:pt x="519" y="194"/>
                  <a:pt x="523" y="194"/>
                </a:cubicBezTo>
                <a:cubicBezTo>
                  <a:pt x="526" y="194"/>
                  <a:pt x="529" y="194"/>
                  <a:pt x="533" y="194"/>
                </a:cubicBezTo>
                <a:cubicBezTo>
                  <a:pt x="537" y="194"/>
                  <a:pt x="541" y="193"/>
                  <a:pt x="545" y="193"/>
                </a:cubicBezTo>
                <a:cubicBezTo>
                  <a:pt x="548" y="193"/>
                  <a:pt x="551" y="193"/>
                  <a:pt x="554" y="193"/>
                </a:cubicBezTo>
                <a:cubicBezTo>
                  <a:pt x="558" y="192"/>
                  <a:pt x="562" y="192"/>
                  <a:pt x="567" y="192"/>
                </a:cubicBezTo>
                <a:cubicBezTo>
                  <a:pt x="569" y="192"/>
                  <a:pt x="572" y="191"/>
                  <a:pt x="575" y="191"/>
                </a:cubicBezTo>
                <a:cubicBezTo>
                  <a:pt x="579" y="191"/>
                  <a:pt x="583" y="191"/>
                  <a:pt x="588" y="190"/>
                </a:cubicBezTo>
                <a:cubicBezTo>
                  <a:pt x="590" y="190"/>
                  <a:pt x="593" y="190"/>
                  <a:pt x="595" y="190"/>
                </a:cubicBezTo>
                <a:cubicBezTo>
                  <a:pt x="600" y="189"/>
                  <a:pt x="604" y="189"/>
                  <a:pt x="608" y="189"/>
                </a:cubicBezTo>
                <a:cubicBezTo>
                  <a:pt x="611" y="188"/>
                  <a:pt x="613" y="188"/>
                  <a:pt x="615" y="188"/>
                </a:cubicBezTo>
                <a:cubicBezTo>
                  <a:pt x="620" y="188"/>
                  <a:pt x="625" y="187"/>
                  <a:pt x="629" y="187"/>
                </a:cubicBezTo>
                <a:cubicBezTo>
                  <a:pt x="631" y="186"/>
                  <a:pt x="633" y="186"/>
                  <a:pt x="635" y="186"/>
                </a:cubicBezTo>
                <a:cubicBezTo>
                  <a:pt x="640" y="186"/>
                  <a:pt x="645" y="185"/>
                  <a:pt x="649" y="185"/>
                </a:cubicBezTo>
                <a:cubicBezTo>
                  <a:pt x="651" y="184"/>
                  <a:pt x="652" y="184"/>
                  <a:pt x="654" y="184"/>
                </a:cubicBezTo>
                <a:cubicBezTo>
                  <a:pt x="659" y="183"/>
                  <a:pt x="664" y="183"/>
                  <a:pt x="669" y="182"/>
                </a:cubicBezTo>
                <a:cubicBezTo>
                  <a:pt x="670" y="182"/>
                  <a:pt x="671" y="182"/>
                  <a:pt x="672" y="182"/>
                </a:cubicBezTo>
                <a:cubicBezTo>
                  <a:pt x="677" y="181"/>
                  <a:pt x="682" y="180"/>
                  <a:pt x="687" y="180"/>
                </a:cubicBezTo>
                <a:cubicBezTo>
                  <a:pt x="688" y="179"/>
                  <a:pt x="689" y="179"/>
                  <a:pt x="690" y="179"/>
                </a:cubicBezTo>
                <a:cubicBezTo>
                  <a:pt x="695" y="178"/>
                  <a:pt x="700" y="178"/>
                  <a:pt x="705" y="177"/>
                </a:cubicBezTo>
                <a:cubicBezTo>
                  <a:pt x="706" y="177"/>
                  <a:pt x="707" y="177"/>
                  <a:pt x="708" y="176"/>
                </a:cubicBezTo>
                <a:cubicBezTo>
                  <a:pt x="713" y="176"/>
                  <a:pt x="718" y="175"/>
                  <a:pt x="723" y="174"/>
                </a:cubicBezTo>
                <a:cubicBezTo>
                  <a:pt x="723" y="174"/>
                  <a:pt x="724" y="174"/>
                  <a:pt x="724" y="174"/>
                </a:cubicBezTo>
                <a:cubicBezTo>
                  <a:pt x="729" y="173"/>
                  <a:pt x="734" y="172"/>
                  <a:pt x="739" y="171"/>
                </a:cubicBezTo>
                <a:cubicBezTo>
                  <a:pt x="740" y="171"/>
                  <a:pt x="740" y="171"/>
                  <a:pt x="740" y="171"/>
                </a:cubicBezTo>
                <a:cubicBezTo>
                  <a:pt x="745" y="170"/>
                  <a:pt x="750" y="169"/>
                  <a:pt x="755" y="167"/>
                </a:cubicBezTo>
                <a:cubicBezTo>
                  <a:pt x="755" y="167"/>
                  <a:pt x="755" y="167"/>
                  <a:pt x="756" y="167"/>
                </a:cubicBezTo>
                <a:cubicBezTo>
                  <a:pt x="761" y="166"/>
                  <a:pt x="765" y="165"/>
                  <a:pt x="770" y="164"/>
                </a:cubicBezTo>
                <a:cubicBezTo>
                  <a:pt x="770" y="164"/>
                  <a:pt x="770" y="164"/>
                  <a:pt x="770" y="164"/>
                </a:cubicBezTo>
                <a:cubicBezTo>
                  <a:pt x="843" y="147"/>
                  <a:pt x="887" y="123"/>
                  <a:pt x="887" y="98"/>
                </a:cubicBezTo>
                <a:cubicBezTo>
                  <a:pt x="887" y="44"/>
                  <a:pt x="688" y="0"/>
                  <a:pt x="444" y="0"/>
                </a:cubicBezTo>
                <a:cubicBezTo>
                  <a:pt x="199" y="0"/>
                  <a:pt x="0" y="44"/>
                  <a:pt x="0" y="98"/>
                </a:cubicBezTo>
                <a:cubicBezTo>
                  <a:pt x="0" y="123"/>
                  <a:pt x="44" y="147"/>
                  <a:pt x="117" y="164"/>
                </a:cubicBezTo>
                <a:close/>
                <a:moveTo>
                  <a:pt x="1204" y="1395"/>
                </a:moveTo>
                <a:lnTo>
                  <a:pt x="1426" y="1395"/>
                </a:lnTo>
                <a:lnTo>
                  <a:pt x="1426" y="1378"/>
                </a:lnTo>
                <a:lnTo>
                  <a:pt x="1204" y="1378"/>
                </a:lnTo>
                <a:lnTo>
                  <a:pt x="1204" y="1395"/>
                </a:lnTo>
                <a:close/>
                <a:moveTo>
                  <a:pt x="1204" y="1341"/>
                </a:moveTo>
                <a:lnTo>
                  <a:pt x="1426" y="1341"/>
                </a:lnTo>
                <a:lnTo>
                  <a:pt x="1426" y="1324"/>
                </a:lnTo>
                <a:lnTo>
                  <a:pt x="1204" y="1324"/>
                </a:lnTo>
                <a:lnTo>
                  <a:pt x="1204" y="1341"/>
                </a:lnTo>
                <a:close/>
                <a:moveTo>
                  <a:pt x="1204" y="1287"/>
                </a:moveTo>
                <a:lnTo>
                  <a:pt x="1426" y="1287"/>
                </a:lnTo>
                <a:lnTo>
                  <a:pt x="1426" y="1270"/>
                </a:lnTo>
                <a:lnTo>
                  <a:pt x="1204" y="1270"/>
                </a:lnTo>
                <a:lnTo>
                  <a:pt x="1204" y="1287"/>
                </a:lnTo>
                <a:close/>
                <a:moveTo>
                  <a:pt x="1422" y="1181"/>
                </a:moveTo>
                <a:cubicBezTo>
                  <a:pt x="1422" y="1165"/>
                  <a:pt x="1409" y="1153"/>
                  <a:pt x="1394" y="1153"/>
                </a:cubicBezTo>
                <a:cubicBezTo>
                  <a:pt x="1379" y="1153"/>
                  <a:pt x="1367" y="1165"/>
                  <a:pt x="1367" y="1181"/>
                </a:cubicBezTo>
                <a:cubicBezTo>
                  <a:pt x="1367" y="1196"/>
                  <a:pt x="1379" y="1208"/>
                  <a:pt x="1394" y="1208"/>
                </a:cubicBezTo>
                <a:cubicBezTo>
                  <a:pt x="1409" y="1208"/>
                  <a:pt x="1422" y="1196"/>
                  <a:pt x="1422" y="1181"/>
                </a:cubicBez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Freeform 30"/>
          <p:cNvSpPr>
            <a:spLocks noEditPoints="1"/>
          </p:cNvSpPr>
          <p:nvPr/>
        </p:nvSpPr>
        <p:spPr bwMode="auto">
          <a:xfrm>
            <a:off x="10150768" y="261896"/>
            <a:ext cx="899319" cy="788408"/>
          </a:xfrm>
          <a:custGeom>
            <a:avLst/>
            <a:gdLst>
              <a:gd name="T0" fmla="*/ 0 w 1426"/>
              <a:gd name="T1" fmla="*/ 929 h 1395"/>
              <a:gd name="T2" fmla="*/ 887 w 1426"/>
              <a:gd name="T3" fmla="*/ 929 h 1395"/>
              <a:gd name="T4" fmla="*/ 770 w 1426"/>
              <a:gd name="T5" fmla="*/ 164 h 1395"/>
              <a:gd name="T6" fmla="*/ 740 w 1426"/>
              <a:gd name="T7" fmla="*/ 171 h 1395"/>
              <a:gd name="T8" fmla="*/ 723 w 1426"/>
              <a:gd name="T9" fmla="*/ 174 h 1395"/>
              <a:gd name="T10" fmla="*/ 690 w 1426"/>
              <a:gd name="T11" fmla="*/ 179 h 1395"/>
              <a:gd name="T12" fmla="*/ 669 w 1426"/>
              <a:gd name="T13" fmla="*/ 182 h 1395"/>
              <a:gd name="T14" fmla="*/ 635 w 1426"/>
              <a:gd name="T15" fmla="*/ 186 h 1395"/>
              <a:gd name="T16" fmla="*/ 608 w 1426"/>
              <a:gd name="T17" fmla="*/ 189 h 1395"/>
              <a:gd name="T18" fmla="*/ 575 w 1426"/>
              <a:gd name="T19" fmla="*/ 191 h 1395"/>
              <a:gd name="T20" fmla="*/ 545 w 1426"/>
              <a:gd name="T21" fmla="*/ 193 h 1395"/>
              <a:gd name="T22" fmla="*/ 511 w 1426"/>
              <a:gd name="T23" fmla="*/ 195 h 1395"/>
              <a:gd name="T24" fmla="*/ 476 w 1426"/>
              <a:gd name="T25" fmla="*/ 195 h 1395"/>
              <a:gd name="T26" fmla="*/ 421 w 1426"/>
              <a:gd name="T27" fmla="*/ 196 h 1395"/>
              <a:gd name="T28" fmla="*/ 387 w 1426"/>
              <a:gd name="T29" fmla="*/ 195 h 1395"/>
              <a:gd name="T30" fmla="*/ 355 w 1426"/>
              <a:gd name="T31" fmla="*/ 194 h 1395"/>
              <a:gd name="T32" fmla="*/ 320 w 1426"/>
              <a:gd name="T33" fmla="*/ 192 h 1395"/>
              <a:gd name="T34" fmla="*/ 292 w 1426"/>
              <a:gd name="T35" fmla="*/ 190 h 1395"/>
              <a:gd name="T36" fmla="*/ 258 w 1426"/>
              <a:gd name="T37" fmla="*/ 187 h 1395"/>
              <a:gd name="T38" fmla="*/ 233 w 1426"/>
              <a:gd name="T39" fmla="*/ 184 h 1395"/>
              <a:gd name="T40" fmla="*/ 200 w 1426"/>
              <a:gd name="T41" fmla="*/ 180 h 1395"/>
              <a:gd name="T42" fmla="*/ 179 w 1426"/>
              <a:gd name="T43" fmla="*/ 176 h 1395"/>
              <a:gd name="T44" fmla="*/ 148 w 1426"/>
              <a:gd name="T45" fmla="*/ 171 h 1395"/>
              <a:gd name="T46" fmla="*/ 131 w 1426"/>
              <a:gd name="T47" fmla="*/ 167 h 1395"/>
              <a:gd name="T48" fmla="*/ 0 w 1426"/>
              <a:gd name="T49" fmla="*/ 99 h 1395"/>
              <a:gd name="T50" fmla="*/ 131 w 1426"/>
              <a:gd name="T51" fmla="*/ 167 h 1395"/>
              <a:gd name="T52" fmla="*/ 148 w 1426"/>
              <a:gd name="T53" fmla="*/ 171 h 1395"/>
              <a:gd name="T54" fmla="*/ 179 w 1426"/>
              <a:gd name="T55" fmla="*/ 176 h 1395"/>
              <a:gd name="T56" fmla="*/ 200 w 1426"/>
              <a:gd name="T57" fmla="*/ 180 h 1395"/>
              <a:gd name="T58" fmla="*/ 233 w 1426"/>
              <a:gd name="T59" fmla="*/ 184 h 1395"/>
              <a:gd name="T60" fmla="*/ 258 w 1426"/>
              <a:gd name="T61" fmla="*/ 187 h 1395"/>
              <a:gd name="T62" fmla="*/ 292 w 1426"/>
              <a:gd name="T63" fmla="*/ 190 h 1395"/>
              <a:gd name="T64" fmla="*/ 320 w 1426"/>
              <a:gd name="T65" fmla="*/ 192 h 1395"/>
              <a:gd name="T66" fmla="*/ 355 w 1426"/>
              <a:gd name="T67" fmla="*/ 194 h 1395"/>
              <a:gd name="T68" fmla="*/ 387 w 1426"/>
              <a:gd name="T69" fmla="*/ 195 h 1395"/>
              <a:gd name="T70" fmla="*/ 421 w 1426"/>
              <a:gd name="T71" fmla="*/ 196 h 1395"/>
              <a:gd name="T72" fmla="*/ 476 w 1426"/>
              <a:gd name="T73" fmla="*/ 195 h 1395"/>
              <a:gd name="T74" fmla="*/ 511 w 1426"/>
              <a:gd name="T75" fmla="*/ 195 h 1395"/>
              <a:gd name="T76" fmla="*/ 545 w 1426"/>
              <a:gd name="T77" fmla="*/ 193 h 1395"/>
              <a:gd name="T78" fmla="*/ 575 w 1426"/>
              <a:gd name="T79" fmla="*/ 191 h 1395"/>
              <a:gd name="T80" fmla="*/ 608 w 1426"/>
              <a:gd name="T81" fmla="*/ 189 h 1395"/>
              <a:gd name="T82" fmla="*/ 635 w 1426"/>
              <a:gd name="T83" fmla="*/ 186 h 1395"/>
              <a:gd name="T84" fmla="*/ 669 w 1426"/>
              <a:gd name="T85" fmla="*/ 182 h 1395"/>
              <a:gd name="T86" fmla="*/ 690 w 1426"/>
              <a:gd name="T87" fmla="*/ 179 h 1395"/>
              <a:gd name="T88" fmla="*/ 723 w 1426"/>
              <a:gd name="T89" fmla="*/ 174 h 1395"/>
              <a:gd name="T90" fmla="*/ 740 w 1426"/>
              <a:gd name="T91" fmla="*/ 171 h 1395"/>
              <a:gd name="T92" fmla="*/ 770 w 1426"/>
              <a:gd name="T93" fmla="*/ 164 h 1395"/>
              <a:gd name="T94" fmla="*/ 444 w 1426"/>
              <a:gd name="T95" fmla="*/ 0 h 1395"/>
              <a:gd name="T96" fmla="*/ 1204 w 1426"/>
              <a:gd name="T97" fmla="*/ 1395 h 1395"/>
              <a:gd name="T98" fmla="*/ 1204 w 1426"/>
              <a:gd name="T99" fmla="*/ 1378 h 1395"/>
              <a:gd name="T100" fmla="*/ 1426 w 1426"/>
              <a:gd name="T101" fmla="*/ 1341 h 1395"/>
              <a:gd name="T102" fmla="*/ 1204 w 1426"/>
              <a:gd name="T103" fmla="*/ 1341 h 1395"/>
              <a:gd name="T104" fmla="*/ 1426 w 1426"/>
              <a:gd name="T105" fmla="*/ 1270 h 1395"/>
              <a:gd name="T106" fmla="*/ 1422 w 1426"/>
              <a:gd name="T107" fmla="*/ 1181 h 1395"/>
              <a:gd name="T108" fmla="*/ 1394 w 1426"/>
              <a:gd name="T109" fmla="*/ 1208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26" h="1395">
                <a:moveTo>
                  <a:pt x="0" y="99"/>
                </a:moveTo>
                <a:lnTo>
                  <a:pt x="0" y="929"/>
                </a:lnTo>
                <a:lnTo>
                  <a:pt x="0" y="929"/>
                </a:lnTo>
                <a:cubicBezTo>
                  <a:pt x="4" y="982"/>
                  <a:pt x="201" y="1025"/>
                  <a:pt x="444" y="1025"/>
                </a:cubicBezTo>
                <a:cubicBezTo>
                  <a:pt x="686" y="1025"/>
                  <a:pt x="883" y="982"/>
                  <a:pt x="887" y="929"/>
                </a:cubicBezTo>
                <a:lnTo>
                  <a:pt x="887" y="929"/>
                </a:lnTo>
                <a:lnTo>
                  <a:pt x="887" y="99"/>
                </a:lnTo>
                <a:cubicBezTo>
                  <a:pt x="886" y="124"/>
                  <a:pt x="842" y="147"/>
                  <a:pt x="770" y="164"/>
                </a:cubicBezTo>
                <a:cubicBezTo>
                  <a:pt x="770" y="164"/>
                  <a:pt x="770" y="164"/>
                  <a:pt x="770" y="164"/>
                </a:cubicBezTo>
                <a:cubicBezTo>
                  <a:pt x="765" y="165"/>
                  <a:pt x="761" y="166"/>
                  <a:pt x="756" y="167"/>
                </a:cubicBezTo>
                <a:cubicBezTo>
                  <a:pt x="755" y="167"/>
                  <a:pt x="755" y="167"/>
                  <a:pt x="755" y="167"/>
                </a:cubicBezTo>
                <a:cubicBezTo>
                  <a:pt x="750" y="169"/>
                  <a:pt x="745" y="170"/>
                  <a:pt x="740" y="171"/>
                </a:cubicBezTo>
                <a:cubicBezTo>
                  <a:pt x="740" y="171"/>
                  <a:pt x="740" y="171"/>
                  <a:pt x="739" y="171"/>
                </a:cubicBezTo>
                <a:cubicBezTo>
                  <a:pt x="734" y="172"/>
                  <a:pt x="729" y="173"/>
                  <a:pt x="724" y="174"/>
                </a:cubicBezTo>
                <a:cubicBezTo>
                  <a:pt x="724" y="174"/>
                  <a:pt x="723" y="174"/>
                  <a:pt x="723" y="174"/>
                </a:cubicBezTo>
                <a:cubicBezTo>
                  <a:pt x="718" y="175"/>
                  <a:pt x="713" y="176"/>
                  <a:pt x="708" y="176"/>
                </a:cubicBezTo>
                <a:cubicBezTo>
                  <a:pt x="707" y="177"/>
                  <a:pt x="706" y="177"/>
                  <a:pt x="705" y="177"/>
                </a:cubicBezTo>
                <a:cubicBezTo>
                  <a:pt x="700" y="178"/>
                  <a:pt x="695" y="178"/>
                  <a:pt x="690" y="179"/>
                </a:cubicBezTo>
                <a:cubicBezTo>
                  <a:pt x="689" y="179"/>
                  <a:pt x="688" y="179"/>
                  <a:pt x="687" y="180"/>
                </a:cubicBezTo>
                <a:cubicBezTo>
                  <a:pt x="682" y="180"/>
                  <a:pt x="677" y="181"/>
                  <a:pt x="672" y="182"/>
                </a:cubicBezTo>
                <a:cubicBezTo>
                  <a:pt x="671" y="182"/>
                  <a:pt x="670" y="182"/>
                  <a:pt x="669" y="182"/>
                </a:cubicBezTo>
                <a:cubicBezTo>
                  <a:pt x="664" y="183"/>
                  <a:pt x="659" y="183"/>
                  <a:pt x="654" y="184"/>
                </a:cubicBezTo>
                <a:cubicBezTo>
                  <a:pt x="652" y="184"/>
                  <a:pt x="651" y="184"/>
                  <a:pt x="649" y="185"/>
                </a:cubicBezTo>
                <a:cubicBezTo>
                  <a:pt x="645" y="185"/>
                  <a:pt x="640" y="186"/>
                  <a:pt x="635" y="186"/>
                </a:cubicBezTo>
                <a:cubicBezTo>
                  <a:pt x="633" y="186"/>
                  <a:pt x="631" y="186"/>
                  <a:pt x="629" y="187"/>
                </a:cubicBezTo>
                <a:cubicBezTo>
                  <a:pt x="625" y="187"/>
                  <a:pt x="620" y="188"/>
                  <a:pt x="615" y="188"/>
                </a:cubicBezTo>
                <a:cubicBezTo>
                  <a:pt x="613" y="188"/>
                  <a:pt x="611" y="188"/>
                  <a:pt x="608" y="189"/>
                </a:cubicBezTo>
                <a:cubicBezTo>
                  <a:pt x="604" y="189"/>
                  <a:pt x="600" y="189"/>
                  <a:pt x="595" y="190"/>
                </a:cubicBezTo>
                <a:cubicBezTo>
                  <a:pt x="593" y="190"/>
                  <a:pt x="590" y="190"/>
                  <a:pt x="588" y="190"/>
                </a:cubicBezTo>
                <a:cubicBezTo>
                  <a:pt x="583" y="191"/>
                  <a:pt x="579" y="191"/>
                  <a:pt x="575" y="191"/>
                </a:cubicBezTo>
                <a:cubicBezTo>
                  <a:pt x="572" y="191"/>
                  <a:pt x="569" y="192"/>
                  <a:pt x="567" y="192"/>
                </a:cubicBezTo>
                <a:cubicBezTo>
                  <a:pt x="562" y="192"/>
                  <a:pt x="558" y="192"/>
                  <a:pt x="554" y="193"/>
                </a:cubicBezTo>
                <a:cubicBezTo>
                  <a:pt x="551" y="193"/>
                  <a:pt x="548" y="193"/>
                  <a:pt x="545" y="193"/>
                </a:cubicBezTo>
                <a:cubicBezTo>
                  <a:pt x="541" y="193"/>
                  <a:pt x="537" y="194"/>
                  <a:pt x="533" y="194"/>
                </a:cubicBezTo>
                <a:cubicBezTo>
                  <a:pt x="529" y="194"/>
                  <a:pt x="526" y="194"/>
                  <a:pt x="523" y="194"/>
                </a:cubicBezTo>
                <a:cubicBezTo>
                  <a:pt x="519" y="194"/>
                  <a:pt x="515" y="194"/>
                  <a:pt x="511" y="195"/>
                </a:cubicBezTo>
                <a:cubicBezTo>
                  <a:pt x="507" y="195"/>
                  <a:pt x="504" y="195"/>
                  <a:pt x="500" y="195"/>
                </a:cubicBezTo>
                <a:cubicBezTo>
                  <a:pt x="496" y="195"/>
                  <a:pt x="493" y="195"/>
                  <a:pt x="489" y="195"/>
                </a:cubicBezTo>
                <a:cubicBezTo>
                  <a:pt x="484" y="195"/>
                  <a:pt x="480" y="195"/>
                  <a:pt x="476" y="195"/>
                </a:cubicBezTo>
                <a:cubicBezTo>
                  <a:pt x="473" y="195"/>
                  <a:pt x="469" y="196"/>
                  <a:pt x="466" y="196"/>
                </a:cubicBezTo>
                <a:cubicBezTo>
                  <a:pt x="459" y="196"/>
                  <a:pt x="451" y="196"/>
                  <a:pt x="444" y="196"/>
                </a:cubicBezTo>
                <a:cubicBezTo>
                  <a:pt x="436" y="196"/>
                  <a:pt x="428" y="196"/>
                  <a:pt x="421" y="196"/>
                </a:cubicBezTo>
                <a:cubicBezTo>
                  <a:pt x="418" y="196"/>
                  <a:pt x="415" y="195"/>
                  <a:pt x="411" y="195"/>
                </a:cubicBezTo>
                <a:cubicBezTo>
                  <a:pt x="407" y="195"/>
                  <a:pt x="403" y="195"/>
                  <a:pt x="398" y="195"/>
                </a:cubicBezTo>
                <a:cubicBezTo>
                  <a:pt x="394" y="195"/>
                  <a:pt x="391" y="195"/>
                  <a:pt x="387" y="195"/>
                </a:cubicBezTo>
                <a:cubicBezTo>
                  <a:pt x="383" y="195"/>
                  <a:pt x="380" y="195"/>
                  <a:pt x="376" y="195"/>
                </a:cubicBezTo>
                <a:cubicBezTo>
                  <a:pt x="372" y="194"/>
                  <a:pt x="368" y="194"/>
                  <a:pt x="364" y="194"/>
                </a:cubicBezTo>
                <a:cubicBezTo>
                  <a:pt x="361" y="194"/>
                  <a:pt x="358" y="194"/>
                  <a:pt x="355" y="194"/>
                </a:cubicBezTo>
                <a:cubicBezTo>
                  <a:pt x="350" y="194"/>
                  <a:pt x="346" y="193"/>
                  <a:pt x="342" y="193"/>
                </a:cubicBezTo>
                <a:cubicBezTo>
                  <a:pt x="339" y="193"/>
                  <a:pt x="336" y="193"/>
                  <a:pt x="333" y="193"/>
                </a:cubicBezTo>
                <a:cubicBezTo>
                  <a:pt x="329" y="192"/>
                  <a:pt x="325" y="192"/>
                  <a:pt x="320" y="192"/>
                </a:cubicBezTo>
                <a:cubicBezTo>
                  <a:pt x="318" y="192"/>
                  <a:pt x="315" y="191"/>
                  <a:pt x="312" y="191"/>
                </a:cubicBezTo>
                <a:cubicBezTo>
                  <a:pt x="308" y="191"/>
                  <a:pt x="304" y="191"/>
                  <a:pt x="299" y="190"/>
                </a:cubicBezTo>
                <a:cubicBezTo>
                  <a:pt x="297" y="190"/>
                  <a:pt x="294" y="190"/>
                  <a:pt x="292" y="190"/>
                </a:cubicBezTo>
                <a:cubicBezTo>
                  <a:pt x="287" y="189"/>
                  <a:pt x="283" y="189"/>
                  <a:pt x="279" y="189"/>
                </a:cubicBezTo>
                <a:cubicBezTo>
                  <a:pt x="276" y="188"/>
                  <a:pt x="274" y="188"/>
                  <a:pt x="272" y="188"/>
                </a:cubicBezTo>
                <a:cubicBezTo>
                  <a:pt x="267" y="188"/>
                  <a:pt x="262" y="187"/>
                  <a:pt x="258" y="187"/>
                </a:cubicBezTo>
                <a:cubicBezTo>
                  <a:pt x="256" y="186"/>
                  <a:pt x="254" y="186"/>
                  <a:pt x="252" y="186"/>
                </a:cubicBezTo>
                <a:cubicBezTo>
                  <a:pt x="247" y="186"/>
                  <a:pt x="242" y="185"/>
                  <a:pt x="238" y="185"/>
                </a:cubicBezTo>
                <a:cubicBezTo>
                  <a:pt x="236" y="184"/>
                  <a:pt x="235" y="184"/>
                  <a:pt x="233" y="184"/>
                </a:cubicBezTo>
                <a:cubicBezTo>
                  <a:pt x="228" y="183"/>
                  <a:pt x="223" y="183"/>
                  <a:pt x="218" y="182"/>
                </a:cubicBezTo>
                <a:cubicBezTo>
                  <a:pt x="217" y="182"/>
                  <a:pt x="216" y="182"/>
                  <a:pt x="215" y="182"/>
                </a:cubicBezTo>
                <a:cubicBezTo>
                  <a:pt x="210" y="181"/>
                  <a:pt x="205" y="180"/>
                  <a:pt x="200" y="180"/>
                </a:cubicBezTo>
                <a:cubicBezTo>
                  <a:pt x="199" y="179"/>
                  <a:pt x="198" y="179"/>
                  <a:pt x="197" y="179"/>
                </a:cubicBezTo>
                <a:cubicBezTo>
                  <a:pt x="192" y="178"/>
                  <a:pt x="187" y="178"/>
                  <a:pt x="182" y="177"/>
                </a:cubicBezTo>
                <a:cubicBezTo>
                  <a:pt x="181" y="177"/>
                  <a:pt x="180" y="177"/>
                  <a:pt x="179" y="176"/>
                </a:cubicBezTo>
                <a:cubicBezTo>
                  <a:pt x="174" y="176"/>
                  <a:pt x="169" y="175"/>
                  <a:pt x="165" y="174"/>
                </a:cubicBezTo>
                <a:cubicBezTo>
                  <a:pt x="164" y="174"/>
                  <a:pt x="163" y="174"/>
                  <a:pt x="163" y="174"/>
                </a:cubicBezTo>
                <a:cubicBezTo>
                  <a:pt x="158" y="173"/>
                  <a:pt x="153" y="172"/>
                  <a:pt x="148" y="171"/>
                </a:cubicBezTo>
                <a:cubicBezTo>
                  <a:pt x="147" y="171"/>
                  <a:pt x="147" y="171"/>
                  <a:pt x="147" y="171"/>
                </a:cubicBezTo>
                <a:cubicBezTo>
                  <a:pt x="142" y="170"/>
                  <a:pt x="137" y="169"/>
                  <a:pt x="132" y="167"/>
                </a:cubicBezTo>
                <a:cubicBezTo>
                  <a:pt x="132" y="167"/>
                  <a:pt x="132" y="167"/>
                  <a:pt x="131" y="167"/>
                </a:cubicBezTo>
                <a:cubicBezTo>
                  <a:pt x="126" y="166"/>
                  <a:pt x="122" y="165"/>
                  <a:pt x="117" y="164"/>
                </a:cubicBezTo>
                <a:cubicBezTo>
                  <a:pt x="117" y="164"/>
                  <a:pt x="117" y="164"/>
                  <a:pt x="117" y="164"/>
                </a:cubicBezTo>
                <a:cubicBezTo>
                  <a:pt x="45" y="147"/>
                  <a:pt x="2" y="124"/>
                  <a:pt x="0" y="99"/>
                </a:cubicBezTo>
                <a:close/>
                <a:moveTo>
                  <a:pt x="117" y="164"/>
                </a:moveTo>
                <a:cubicBezTo>
                  <a:pt x="117" y="164"/>
                  <a:pt x="117" y="164"/>
                  <a:pt x="117" y="164"/>
                </a:cubicBezTo>
                <a:cubicBezTo>
                  <a:pt x="122" y="165"/>
                  <a:pt x="126" y="166"/>
                  <a:pt x="131" y="167"/>
                </a:cubicBezTo>
                <a:cubicBezTo>
                  <a:pt x="132" y="167"/>
                  <a:pt x="132" y="167"/>
                  <a:pt x="132" y="167"/>
                </a:cubicBezTo>
                <a:cubicBezTo>
                  <a:pt x="137" y="169"/>
                  <a:pt x="142" y="170"/>
                  <a:pt x="147" y="171"/>
                </a:cubicBezTo>
                <a:cubicBezTo>
                  <a:pt x="147" y="171"/>
                  <a:pt x="147" y="171"/>
                  <a:pt x="148" y="171"/>
                </a:cubicBezTo>
                <a:cubicBezTo>
                  <a:pt x="153" y="172"/>
                  <a:pt x="158" y="173"/>
                  <a:pt x="163" y="174"/>
                </a:cubicBezTo>
                <a:cubicBezTo>
                  <a:pt x="163" y="174"/>
                  <a:pt x="164" y="174"/>
                  <a:pt x="165" y="174"/>
                </a:cubicBezTo>
                <a:cubicBezTo>
                  <a:pt x="169" y="175"/>
                  <a:pt x="174" y="176"/>
                  <a:pt x="179" y="176"/>
                </a:cubicBezTo>
                <a:cubicBezTo>
                  <a:pt x="180" y="177"/>
                  <a:pt x="181" y="177"/>
                  <a:pt x="182" y="177"/>
                </a:cubicBezTo>
                <a:cubicBezTo>
                  <a:pt x="187" y="178"/>
                  <a:pt x="192" y="178"/>
                  <a:pt x="197" y="179"/>
                </a:cubicBezTo>
                <a:cubicBezTo>
                  <a:pt x="198" y="179"/>
                  <a:pt x="199" y="179"/>
                  <a:pt x="200" y="180"/>
                </a:cubicBezTo>
                <a:cubicBezTo>
                  <a:pt x="205" y="180"/>
                  <a:pt x="210" y="181"/>
                  <a:pt x="215" y="182"/>
                </a:cubicBezTo>
                <a:cubicBezTo>
                  <a:pt x="216" y="182"/>
                  <a:pt x="217" y="182"/>
                  <a:pt x="218" y="182"/>
                </a:cubicBezTo>
                <a:cubicBezTo>
                  <a:pt x="223" y="183"/>
                  <a:pt x="228" y="183"/>
                  <a:pt x="233" y="184"/>
                </a:cubicBezTo>
                <a:cubicBezTo>
                  <a:pt x="235" y="184"/>
                  <a:pt x="236" y="184"/>
                  <a:pt x="238" y="185"/>
                </a:cubicBezTo>
                <a:cubicBezTo>
                  <a:pt x="242" y="185"/>
                  <a:pt x="247" y="186"/>
                  <a:pt x="252" y="186"/>
                </a:cubicBezTo>
                <a:cubicBezTo>
                  <a:pt x="254" y="186"/>
                  <a:pt x="256" y="186"/>
                  <a:pt x="258" y="187"/>
                </a:cubicBezTo>
                <a:cubicBezTo>
                  <a:pt x="262" y="187"/>
                  <a:pt x="267" y="188"/>
                  <a:pt x="272" y="188"/>
                </a:cubicBezTo>
                <a:cubicBezTo>
                  <a:pt x="274" y="188"/>
                  <a:pt x="276" y="188"/>
                  <a:pt x="279" y="189"/>
                </a:cubicBezTo>
                <a:cubicBezTo>
                  <a:pt x="283" y="189"/>
                  <a:pt x="287" y="189"/>
                  <a:pt x="292" y="190"/>
                </a:cubicBezTo>
                <a:cubicBezTo>
                  <a:pt x="294" y="190"/>
                  <a:pt x="297" y="190"/>
                  <a:pt x="299" y="190"/>
                </a:cubicBezTo>
                <a:cubicBezTo>
                  <a:pt x="304" y="191"/>
                  <a:pt x="308" y="191"/>
                  <a:pt x="312" y="191"/>
                </a:cubicBezTo>
                <a:cubicBezTo>
                  <a:pt x="315" y="191"/>
                  <a:pt x="318" y="192"/>
                  <a:pt x="320" y="192"/>
                </a:cubicBezTo>
                <a:cubicBezTo>
                  <a:pt x="325" y="192"/>
                  <a:pt x="329" y="192"/>
                  <a:pt x="333" y="193"/>
                </a:cubicBezTo>
                <a:cubicBezTo>
                  <a:pt x="336" y="193"/>
                  <a:pt x="339" y="193"/>
                  <a:pt x="342" y="193"/>
                </a:cubicBezTo>
                <a:cubicBezTo>
                  <a:pt x="346" y="193"/>
                  <a:pt x="350" y="194"/>
                  <a:pt x="355" y="194"/>
                </a:cubicBezTo>
                <a:cubicBezTo>
                  <a:pt x="358" y="194"/>
                  <a:pt x="361" y="194"/>
                  <a:pt x="364" y="194"/>
                </a:cubicBezTo>
                <a:cubicBezTo>
                  <a:pt x="368" y="194"/>
                  <a:pt x="372" y="194"/>
                  <a:pt x="376" y="195"/>
                </a:cubicBezTo>
                <a:cubicBezTo>
                  <a:pt x="380" y="195"/>
                  <a:pt x="383" y="195"/>
                  <a:pt x="387" y="195"/>
                </a:cubicBezTo>
                <a:cubicBezTo>
                  <a:pt x="391" y="195"/>
                  <a:pt x="394" y="195"/>
                  <a:pt x="398" y="195"/>
                </a:cubicBezTo>
                <a:cubicBezTo>
                  <a:pt x="403" y="195"/>
                  <a:pt x="407" y="195"/>
                  <a:pt x="411" y="195"/>
                </a:cubicBezTo>
                <a:cubicBezTo>
                  <a:pt x="415" y="195"/>
                  <a:pt x="418" y="196"/>
                  <a:pt x="421" y="196"/>
                </a:cubicBezTo>
                <a:cubicBezTo>
                  <a:pt x="428" y="196"/>
                  <a:pt x="436" y="196"/>
                  <a:pt x="444" y="196"/>
                </a:cubicBezTo>
                <a:cubicBezTo>
                  <a:pt x="451" y="196"/>
                  <a:pt x="459" y="196"/>
                  <a:pt x="466" y="196"/>
                </a:cubicBezTo>
                <a:cubicBezTo>
                  <a:pt x="469" y="196"/>
                  <a:pt x="473" y="195"/>
                  <a:pt x="476" y="195"/>
                </a:cubicBezTo>
                <a:cubicBezTo>
                  <a:pt x="480" y="195"/>
                  <a:pt x="484" y="195"/>
                  <a:pt x="489" y="195"/>
                </a:cubicBezTo>
                <a:cubicBezTo>
                  <a:pt x="493" y="195"/>
                  <a:pt x="496" y="195"/>
                  <a:pt x="500" y="195"/>
                </a:cubicBezTo>
                <a:cubicBezTo>
                  <a:pt x="504" y="195"/>
                  <a:pt x="507" y="195"/>
                  <a:pt x="511" y="195"/>
                </a:cubicBezTo>
                <a:cubicBezTo>
                  <a:pt x="515" y="194"/>
                  <a:pt x="519" y="194"/>
                  <a:pt x="523" y="194"/>
                </a:cubicBezTo>
                <a:cubicBezTo>
                  <a:pt x="526" y="194"/>
                  <a:pt x="529" y="194"/>
                  <a:pt x="533" y="194"/>
                </a:cubicBezTo>
                <a:cubicBezTo>
                  <a:pt x="537" y="194"/>
                  <a:pt x="541" y="193"/>
                  <a:pt x="545" y="193"/>
                </a:cubicBezTo>
                <a:cubicBezTo>
                  <a:pt x="548" y="193"/>
                  <a:pt x="551" y="193"/>
                  <a:pt x="554" y="193"/>
                </a:cubicBezTo>
                <a:cubicBezTo>
                  <a:pt x="558" y="192"/>
                  <a:pt x="562" y="192"/>
                  <a:pt x="567" y="192"/>
                </a:cubicBezTo>
                <a:cubicBezTo>
                  <a:pt x="569" y="192"/>
                  <a:pt x="572" y="191"/>
                  <a:pt x="575" y="191"/>
                </a:cubicBezTo>
                <a:cubicBezTo>
                  <a:pt x="579" y="191"/>
                  <a:pt x="583" y="191"/>
                  <a:pt x="588" y="190"/>
                </a:cubicBezTo>
                <a:cubicBezTo>
                  <a:pt x="590" y="190"/>
                  <a:pt x="593" y="190"/>
                  <a:pt x="595" y="190"/>
                </a:cubicBezTo>
                <a:cubicBezTo>
                  <a:pt x="600" y="189"/>
                  <a:pt x="604" y="189"/>
                  <a:pt x="608" y="189"/>
                </a:cubicBezTo>
                <a:cubicBezTo>
                  <a:pt x="611" y="188"/>
                  <a:pt x="613" y="188"/>
                  <a:pt x="615" y="188"/>
                </a:cubicBezTo>
                <a:cubicBezTo>
                  <a:pt x="620" y="188"/>
                  <a:pt x="625" y="187"/>
                  <a:pt x="629" y="187"/>
                </a:cubicBezTo>
                <a:cubicBezTo>
                  <a:pt x="631" y="186"/>
                  <a:pt x="633" y="186"/>
                  <a:pt x="635" y="186"/>
                </a:cubicBezTo>
                <a:cubicBezTo>
                  <a:pt x="640" y="186"/>
                  <a:pt x="645" y="185"/>
                  <a:pt x="649" y="185"/>
                </a:cubicBezTo>
                <a:cubicBezTo>
                  <a:pt x="651" y="184"/>
                  <a:pt x="652" y="184"/>
                  <a:pt x="654" y="184"/>
                </a:cubicBezTo>
                <a:cubicBezTo>
                  <a:pt x="659" y="183"/>
                  <a:pt x="664" y="183"/>
                  <a:pt x="669" y="182"/>
                </a:cubicBezTo>
                <a:cubicBezTo>
                  <a:pt x="670" y="182"/>
                  <a:pt x="671" y="182"/>
                  <a:pt x="672" y="182"/>
                </a:cubicBezTo>
                <a:cubicBezTo>
                  <a:pt x="677" y="181"/>
                  <a:pt x="682" y="180"/>
                  <a:pt x="687" y="180"/>
                </a:cubicBezTo>
                <a:cubicBezTo>
                  <a:pt x="688" y="179"/>
                  <a:pt x="689" y="179"/>
                  <a:pt x="690" y="179"/>
                </a:cubicBezTo>
                <a:cubicBezTo>
                  <a:pt x="695" y="178"/>
                  <a:pt x="700" y="178"/>
                  <a:pt x="705" y="177"/>
                </a:cubicBezTo>
                <a:cubicBezTo>
                  <a:pt x="706" y="177"/>
                  <a:pt x="707" y="177"/>
                  <a:pt x="708" y="176"/>
                </a:cubicBezTo>
                <a:cubicBezTo>
                  <a:pt x="713" y="176"/>
                  <a:pt x="718" y="175"/>
                  <a:pt x="723" y="174"/>
                </a:cubicBezTo>
                <a:cubicBezTo>
                  <a:pt x="723" y="174"/>
                  <a:pt x="724" y="174"/>
                  <a:pt x="724" y="174"/>
                </a:cubicBezTo>
                <a:cubicBezTo>
                  <a:pt x="729" y="173"/>
                  <a:pt x="734" y="172"/>
                  <a:pt x="739" y="171"/>
                </a:cubicBezTo>
                <a:cubicBezTo>
                  <a:pt x="740" y="171"/>
                  <a:pt x="740" y="171"/>
                  <a:pt x="740" y="171"/>
                </a:cubicBezTo>
                <a:cubicBezTo>
                  <a:pt x="745" y="170"/>
                  <a:pt x="750" y="169"/>
                  <a:pt x="755" y="167"/>
                </a:cubicBezTo>
                <a:cubicBezTo>
                  <a:pt x="755" y="167"/>
                  <a:pt x="755" y="167"/>
                  <a:pt x="756" y="167"/>
                </a:cubicBezTo>
                <a:cubicBezTo>
                  <a:pt x="761" y="166"/>
                  <a:pt x="765" y="165"/>
                  <a:pt x="770" y="164"/>
                </a:cubicBezTo>
                <a:cubicBezTo>
                  <a:pt x="770" y="164"/>
                  <a:pt x="770" y="164"/>
                  <a:pt x="770" y="164"/>
                </a:cubicBezTo>
                <a:cubicBezTo>
                  <a:pt x="843" y="147"/>
                  <a:pt x="887" y="123"/>
                  <a:pt x="887" y="98"/>
                </a:cubicBezTo>
                <a:cubicBezTo>
                  <a:pt x="887" y="44"/>
                  <a:pt x="688" y="0"/>
                  <a:pt x="444" y="0"/>
                </a:cubicBezTo>
                <a:cubicBezTo>
                  <a:pt x="199" y="0"/>
                  <a:pt x="0" y="44"/>
                  <a:pt x="0" y="98"/>
                </a:cubicBezTo>
                <a:cubicBezTo>
                  <a:pt x="0" y="123"/>
                  <a:pt x="44" y="147"/>
                  <a:pt x="117" y="164"/>
                </a:cubicBezTo>
                <a:close/>
                <a:moveTo>
                  <a:pt x="1204" y="1395"/>
                </a:moveTo>
                <a:lnTo>
                  <a:pt x="1426" y="1395"/>
                </a:lnTo>
                <a:lnTo>
                  <a:pt x="1426" y="1378"/>
                </a:lnTo>
                <a:lnTo>
                  <a:pt x="1204" y="1378"/>
                </a:lnTo>
                <a:lnTo>
                  <a:pt x="1204" y="1395"/>
                </a:lnTo>
                <a:close/>
                <a:moveTo>
                  <a:pt x="1204" y="1341"/>
                </a:moveTo>
                <a:lnTo>
                  <a:pt x="1426" y="1341"/>
                </a:lnTo>
                <a:lnTo>
                  <a:pt x="1426" y="1324"/>
                </a:lnTo>
                <a:lnTo>
                  <a:pt x="1204" y="1324"/>
                </a:lnTo>
                <a:lnTo>
                  <a:pt x="1204" y="1341"/>
                </a:lnTo>
                <a:close/>
                <a:moveTo>
                  <a:pt x="1204" y="1287"/>
                </a:moveTo>
                <a:lnTo>
                  <a:pt x="1426" y="1287"/>
                </a:lnTo>
                <a:lnTo>
                  <a:pt x="1426" y="1270"/>
                </a:lnTo>
                <a:lnTo>
                  <a:pt x="1204" y="1270"/>
                </a:lnTo>
                <a:lnTo>
                  <a:pt x="1204" y="1287"/>
                </a:lnTo>
                <a:close/>
                <a:moveTo>
                  <a:pt x="1422" y="1181"/>
                </a:moveTo>
                <a:cubicBezTo>
                  <a:pt x="1422" y="1165"/>
                  <a:pt x="1409" y="1153"/>
                  <a:pt x="1394" y="1153"/>
                </a:cubicBezTo>
                <a:cubicBezTo>
                  <a:pt x="1379" y="1153"/>
                  <a:pt x="1367" y="1165"/>
                  <a:pt x="1367" y="1181"/>
                </a:cubicBezTo>
                <a:cubicBezTo>
                  <a:pt x="1367" y="1196"/>
                  <a:pt x="1379" y="1208"/>
                  <a:pt x="1394" y="1208"/>
                </a:cubicBezTo>
                <a:cubicBezTo>
                  <a:pt x="1409" y="1208"/>
                  <a:pt x="1422" y="1196"/>
                  <a:pt x="1422" y="1181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7" name="Rectangle 31"/>
          <p:cNvSpPr>
            <a:spLocks noChangeArrowheads="1"/>
          </p:cNvSpPr>
          <p:nvPr/>
        </p:nvSpPr>
        <p:spPr bwMode="auto">
          <a:xfrm>
            <a:off x="10019030" y="1242508"/>
            <a:ext cx="123110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黑名单结果数据库</a:t>
            </a:r>
            <a:endParaRPr kumimoji="0" lang="zh-CN" sz="2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8" name="Freeform 32"/>
          <p:cNvSpPr>
            <a:spLocks/>
          </p:cNvSpPr>
          <p:nvPr/>
        </p:nvSpPr>
        <p:spPr bwMode="auto">
          <a:xfrm>
            <a:off x="10142154" y="2118587"/>
            <a:ext cx="952728" cy="589019"/>
          </a:xfrm>
          <a:custGeom>
            <a:avLst/>
            <a:gdLst>
              <a:gd name="T0" fmla="*/ 77 w 1512"/>
              <a:gd name="T1" fmla="*/ 1044 h 1044"/>
              <a:gd name="T2" fmla="*/ 28 w 1512"/>
              <a:gd name="T3" fmla="*/ 1001 h 1044"/>
              <a:gd name="T4" fmla="*/ 0 w 1512"/>
              <a:gd name="T5" fmla="*/ 522 h 1044"/>
              <a:gd name="T6" fmla="*/ 28 w 1512"/>
              <a:gd name="T7" fmla="*/ 44 h 1044"/>
              <a:gd name="T8" fmla="*/ 77 w 1512"/>
              <a:gd name="T9" fmla="*/ 0 h 1044"/>
              <a:gd name="T10" fmla="*/ 1436 w 1512"/>
              <a:gd name="T11" fmla="*/ 0 h 1044"/>
              <a:gd name="T12" fmla="*/ 1484 w 1512"/>
              <a:gd name="T13" fmla="*/ 44 h 1044"/>
              <a:gd name="T14" fmla="*/ 1512 w 1512"/>
              <a:gd name="T15" fmla="*/ 522 h 1044"/>
              <a:gd name="T16" fmla="*/ 1484 w 1512"/>
              <a:gd name="T17" fmla="*/ 1001 h 1044"/>
              <a:gd name="T18" fmla="*/ 1436 w 1512"/>
              <a:gd name="T19" fmla="*/ 1044 h 1044"/>
              <a:gd name="T20" fmla="*/ 77 w 1512"/>
              <a:gd name="T21" fmla="*/ 1044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12" h="1044">
                <a:moveTo>
                  <a:pt x="77" y="1044"/>
                </a:moveTo>
                <a:cubicBezTo>
                  <a:pt x="53" y="1044"/>
                  <a:pt x="31" y="1024"/>
                  <a:pt x="28" y="1001"/>
                </a:cubicBezTo>
                <a:cubicBezTo>
                  <a:pt x="28" y="998"/>
                  <a:pt x="0" y="732"/>
                  <a:pt x="0" y="522"/>
                </a:cubicBezTo>
                <a:cubicBezTo>
                  <a:pt x="0" y="307"/>
                  <a:pt x="28" y="46"/>
                  <a:pt x="28" y="44"/>
                </a:cubicBezTo>
                <a:cubicBezTo>
                  <a:pt x="31" y="20"/>
                  <a:pt x="53" y="0"/>
                  <a:pt x="77" y="0"/>
                </a:cubicBezTo>
                <a:lnTo>
                  <a:pt x="1436" y="0"/>
                </a:lnTo>
                <a:cubicBezTo>
                  <a:pt x="1459" y="0"/>
                  <a:pt x="1481" y="20"/>
                  <a:pt x="1484" y="44"/>
                </a:cubicBezTo>
                <a:cubicBezTo>
                  <a:pt x="1484" y="46"/>
                  <a:pt x="1512" y="313"/>
                  <a:pt x="1512" y="522"/>
                </a:cubicBezTo>
                <a:cubicBezTo>
                  <a:pt x="1512" y="732"/>
                  <a:pt x="1484" y="998"/>
                  <a:pt x="1484" y="1001"/>
                </a:cubicBezTo>
                <a:cubicBezTo>
                  <a:pt x="1481" y="1024"/>
                  <a:pt x="1459" y="1044"/>
                  <a:pt x="1436" y="1044"/>
                </a:cubicBezTo>
                <a:lnTo>
                  <a:pt x="77" y="1044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9" name="Freeform 33"/>
          <p:cNvSpPr>
            <a:spLocks/>
          </p:cNvSpPr>
          <p:nvPr/>
        </p:nvSpPr>
        <p:spPr bwMode="auto">
          <a:xfrm>
            <a:off x="10140431" y="2118587"/>
            <a:ext cx="954450" cy="589019"/>
          </a:xfrm>
          <a:custGeom>
            <a:avLst/>
            <a:gdLst>
              <a:gd name="T0" fmla="*/ 77 w 1512"/>
              <a:gd name="T1" fmla="*/ 1044 h 1044"/>
              <a:gd name="T2" fmla="*/ 28 w 1512"/>
              <a:gd name="T3" fmla="*/ 1001 h 1044"/>
              <a:gd name="T4" fmla="*/ 0 w 1512"/>
              <a:gd name="T5" fmla="*/ 522 h 1044"/>
              <a:gd name="T6" fmla="*/ 28 w 1512"/>
              <a:gd name="T7" fmla="*/ 44 h 1044"/>
              <a:gd name="T8" fmla="*/ 77 w 1512"/>
              <a:gd name="T9" fmla="*/ 0 h 1044"/>
              <a:gd name="T10" fmla="*/ 1436 w 1512"/>
              <a:gd name="T11" fmla="*/ 0 h 1044"/>
              <a:gd name="T12" fmla="*/ 1484 w 1512"/>
              <a:gd name="T13" fmla="*/ 44 h 1044"/>
              <a:gd name="T14" fmla="*/ 1512 w 1512"/>
              <a:gd name="T15" fmla="*/ 522 h 1044"/>
              <a:gd name="T16" fmla="*/ 1484 w 1512"/>
              <a:gd name="T17" fmla="*/ 1001 h 1044"/>
              <a:gd name="T18" fmla="*/ 1436 w 1512"/>
              <a:gd name="T19" fmla="*/ 1044 h 1044"/>
              <a:gd name="T20" fmla="*/ 77 w 1512"/>
              <a:gd name="T21" fmla="*/ 1044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12" h="1044">
                <a:moveTo>
                  <a:pt x="77" y="1044"/>
                </a:moveTo>
                <a:cubicBezTo>
                  <a:pt x="53" y="1044"/>
                  <a:pt x="31" y="1024"/>
                  <a:pt x="28" y="1001"/>
                </a:cubicBezTo>
                <a:cubicBezTo>
                  <a:pt x="28" y="998"/>
                  <a:pt x="0" y="732"/>
                  <a:pt x="0" y="522"/>
                </a:cubicBezTo>
                <a:cubicBezTo>
                  <a:pt x="0" y="307"/>
                  <a:pt x="28" y="46"/>
                  <a:pt x="28" y="44"/>
                </a:cubicBezTo>
                <a:cubicBezTo>
                  <a:pt x="31" y="20"/>
                  <a:pt x="53" y="0"/>
                  <a:pt x="77" y="0"/>
                </a:cubicBezTo>
                <a:lnTo>
                  <a:pt x="1436" y="0"/>
                </a:lnTo>
                <a:cubicBezTo>
                  <a:pt x="1459" y="0"/>
                  <a:pt x="1481" y="20"/>
                  <a:pt x="1484" y="44"/>
                </a:cubicBezTo>
                <a:cubicBezTo>
                  <a:pt x="1484" y="46"/>
                  <a:pt x="1512" y="313"/>
                  <a:pt x="1512" y="522"/>
                </a:cubicBezTo>
                <a:cubicBezTo>
                  <a:pt x="1512" y="732"/>
                  <a:pt x="1484" y="998"/>
                  <a:pt x="1484" y="1001"/>
                </a:cubicBezTo>
                <a:cubicBezTo>
                  <a:pt x="1481" y="1024"/>
                  <a:pt x="1459" y="1044"/>
                  <a:pt x="1436" y="1044"/>
                </a:cubicBezTo>
                <a:lnTo>
                  <a:pt x="77" y="1044"/>
                </a:ln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0" name="Rectangle 34"/>
          <p:cNvSpPr>
            <a:spLocks noChangeArrowheads="1"/>
          </p:cNvSpPr>
          <p:nvPr/>
        </p:nvSpPr>
        <p:spPr bwMode="auto">
          <a:xfrm>
            <a:off x="10219681" y="2135051"/>
            <a:ext cx="763216" cy="556093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1" name="Rectangle 35"/>
          <p:cNvSpPr>
            <a:spLocks noChangeArrowheads="1"/>
          </p:cNvSpPr>
          <p:nvPr/>
        </p:nvSpPr>
        <p:spPr bwMode="auto">
          <a:xfrm>
            <a:off x="10219681" y="2135051"/>
            <a:ext cx="763216" cy="556093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2" name="Freeform 36"/>
          <p:cNvSpPr>
            <a:spLocks noEditPoints="1"/>
          </p:cNvSpPr>
          <p:nvPr/>
        </p:nvSpPr>
        <p:spPr bwMode="auto">
          <a:xfrm>
            <a:off x="11013908" y="2175295"/>
            <a:ext cx="36180" cy="144512"/>
          </a:xfrm>
          <a:custGeom>
            <a:avLst/>
            <a:gdLst>
              <a:gd name="T0" fmla="*/ 55 w 55"/>
              <a:gd name="T1" fmla="*/ 229 h 256"/>
              <a:gd name="T2" fmla="*/ 28 w 55"/>
              <a:gd name="T3" fmla="*/ 201 h 256"/>
              <a:gd name="T4" fmla="*/ 0 w 55"/>
              <a:gd name="T5" fmla="*/ 229 h 256"/>
              <a:gd name="T6" fmla="*/ 28 w 55"/>
              <a:gd name="T7" fmla="*/ 256 h 256"/>
              <a:gd name="T8" fmla="*/ 55 w 55"/>
              <a:gd name="T9" fmla="*/ 229 h 256"/>
              <a:gd name="T10" fmla="*/ 55 w 55"/>
              <a:gd name="T11" fmla="*/ 128 h 256"/>
              <a:gd name="T12" fmla="*/ 28 w 55"/>
              <a:gd name="T13" fmla="*/ 101 h 256"/>
              <a:gd name="T14" fmla="*/ 0 w 55"/>
              <a:gd name="T15" fmla="*/ 128 h 256"/>
              <a:gd name="T16" fmla="*/ 28 w 55"/>
              <a:gd name="T17" fmla="*/ 156 h 256"/>
              <a:gd name="T18" fmla="*/ 55 w 55"/>
              <a:gd name="T19" fmla="*/ 128 h 256"/>
              <a:gd name="T20" fmla="*/ 55 w 55"/>
              <a:gd name="T21" fmla="*/ 28 h 256"/>
              <a:gd name="T22" fmla="*/ 28 w 55"/>
              <a:gd name="T23" fmla="*/ 0 h 256"/>
              <a:gd name="T24" fmla="*/ 0 w 55"/>
              <a:gd name="T25" fmla="*/ 28 h 256"/>
              <a:gd name="T26" fmla="*/ 28 w 55"/>
              <a:gd name="T27" fmla="*/ 56 h 256"/>
              <a:gd name="T28" fmla="*/ 55 w 55"/>
              <a:gd name="T29" fmla="*/ 2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" h="256">
                <a:moveTo>
                  <a:pt x="55" y="229"/>
                </a:moveTo>
                <a:cubicBezTo>
                  <a:pt x="55" y="214"/>
                  <a:pt x="43" y="201"/>
                  <a:pt x="28" y="201"/>
                </a:cubicBezTo>
                <a:cubicBezTo>
                  <a:pt x="12" y="201"/>
                  <a:pt x="0" y="214"/>
                  <a:pt x="0" y="229"/>
                </a:cubicBezTo>
                <a:cubicBezTo>
                  <a:pt x="0" y="244"/>
                  <a:pt x="12" y="256"/>
                  <a:pt x="28" y="256"/>
                </a:cubicBezTo>
                <a:cubicBezTo>
                  <a:pt x="43" y="256"/>
                  <a:pt x="55" y="244"/>
                  <a:pt x="55" y="229"/>
                </a:cubicBezTo>
                <a:close/>
                <a:moveTo>
                  <a:pt x="55" y="128"/>
                </a:moveTo>
                <a:cubicBezTo>
                  <a:pt x="55" y="113"/>
                  <a:pt x="43" y="101"/>
                  <a:pt x="28" y="101"/>
                </a:cubicBezTo>
                <a:cubicBezTo>
                  <a:pt x="12" y="101"/>
                  <a:pt x="0" y="113"/>
                  <a:pt x="0" y="128"/>
                </a:cubicBezTo>
                <a:cubicBezTo>
                  <a:pt x="0" y="144"/>
                  <a:pt x="12" y="156"/>
                  <a:pt x="28" y="156"/>
                </a:cubicBezTo>
                <a:cubicBezTo>
                  <a:pt x="43" y="156"/>
                  <a:pt x="55" y="144"/>
                  <a:pt x="55" y="128"/>
                </a:cubicBezTo>
                <a:close/>
                <a:moveTo>
                  <a:pt x="55" y="28"/>
                </a:moveTo>
                <a:cubicBezTo>
                  <a:pt x="55" y="13"/>
                  <a:pt x="43" y="0"/>
                  <a:pt x="28" y="0"/>
                </a:cubicBezTo>
                <a:cubicBezTo>
                  <a:pt x="12" y="0"/>
                  <a:pt x="0" y="13"/>
                  <a:pt x="0" y="28"/>
                </a:cubicBezTo>
                <a:cubicBezTo>
                  <a:pt x="0" y="43"/>
                  <a:pt x="12" y="56"/>
                  <a:pt x="28" y="56"/>
                </a:cubicBezTo>
                <a:cubicBezTo>
                  <a:pt x="43" y="56"/>
                  <a:pt x="55" y="43"/>
                  <a:pt x="55" y="28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3" name="Freeform 37"/>
          <p:cNvSpPr>
            <a:spLocks noEditPoints="1"/>
          </p:cNvSpPr>
          <p:nvPr/>
        </p:nvSpPr>
        <p:spPr bwMode="auto">
          <a:xfrm>
            <a:off x="10305823" y="2210050"/>
            <a:ext cx="589209" cy="243291"/>
          </a:xfrm>
          <a:custGeom>
            <a:avLst/>
            <a:gdLst>
              <a:gd name="T0" fmla="*/ 178 w 342"/>
              <a:gd name="T1" fmla="*/ 133 h 133"/>
              <a:gd name="T2" fmla="*/ 342 w 342"/>
              <a:gd name="T3" fmla="*/ 133 h 133"/>
              <a:gd name="T4" fmla="*/ 342 w 342"/>
              <a:gd name="T5" fmla="*/ 73 h 133"/>
              <a:gd name="T6" fmla="*/ 178 w 342"/>
              <a:gd name="T7" fmla="*/ 73 h 133"/>
              <a:gd name="T8" fmla="*/ 178 w 342"/>
              <a:gd name="T9" fmla="*/ 133 h 133"/>
              <a:gd name="T10" fmla="*/ 0 w 342"/>
              <a:gd name="T11" fmla="*/ 61 h 133"/>
              <a:gd name="T12" fmla="*/ 165 w 342"/>
              <a:gd name="T13" fmla="*/ 61 h 133"/>
              <a:gd name="T14" fmla="*/ 165 w 342"/>
              <a:gd name="T15" fmla="*/ 0 h 133"/>
              <a:gd name="T16" fmla="*/ 0 w 342"/>
              <a:gd name="T17" fmla="*/ 0 h 133"/>
              <a:gd name="T18" fmla="*/ 0 w 342"/>
              <a:gd name="T19" fmla="*/ 6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2" h="133">
                <a:moveTo>
                  <a:pt x="178" y="133"/>
                </a:moveTo>
                <a:lnTo>
                  <a:pt x="342" y="133"/>
                </a:lnTo>
                <a:lnTo>
                  <a:pt x="342" y="73"/>
                </a:lnTo>
                <a:lnTo>
                  <a:pt x="178" y="73"/>
                </a:lnTo>
                <a:lnTo>
                  <a:pt x="178" y="133"/>
                </a:lnTo>
                <a:close/>
                <a:moveTo>
                  <a:pt x="0" y="61"/>
                </a:moveTo>
                <a:lnTo>
                  <a:pt x="165" y="61"/>
                </a:lnTo>
                <a:lnTo>
                  <a:pt x="165" y="0"/>
                </a:lnTo>
                <a:lnTo>
                  <a:pt x="0" y="0"/>
                </a:lnTo>
                <a:lnTo>
                  <a:pt x="0" y="61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4" name="Freeform 38"/>
          <p:cNvSpPr>
            <a:spLocks noEditPoints="1"/>
          </p:cNvSpPr>
          <p:nvPr/>
        </p:nvSpPr>
        <p:spPr bwMode="auto">
          <a:xfrm>
            <a:off x="10305823" y="2210050"/>
            <a:ext cx="589209" cy="376826"/>
          </a:xfrm>
          <a:custGeom>
            <a:avLst/>
            <a:gdLst>
              <a:gd name="T0" fmla="*/ 178 w 342"/>
              <a:gd name="T1" fmla="*/ 206 h 206"/>
              <a:gd name="T2" fmla="*/ 342 w 342"/>
              <a:gd name="T3" fmla="*/ 206 h 206"/>
              <a:gd name="T4" fmla="*/ 342 w 342"/>
              <a:gd name="T5" fmla="*/ 146 h 206"/>
              <a:gd name="T6" fmla="*/ 178 w 342"/>
              <a:gd name="T7" fmla="*/ 146 h 206"/>
              <a:gd name="T8" fmla="*/ 178 w 342"/>
              <a:gd name="T9" fmla="*/ 206 h 206"/>
              <a:gd name="T10" fmla="*/ 0 w 342"/>
              <a:gd name="T11" fmla="*/ 206 h 206"/>
              <a:gd name="T12" fmla="*/ 165 w 342"/>
              <a:gd name="T13" fmla="*/ 206 h 206"/>
              <a:gd name="T14" fmla="*/ 165 w 342"/>
              <a:gd name="T15" fmla="*/ 146 h 206"/>
              <a:gd name="T16" fmla="*/ 0 w 342"/>
              <a:gd name="T17" fmla="*/ 146 h 206"/>
              <a:gd name="T18" fmla="*/ 0 w 342"/>
              <a:gd name="T19" fmla="*/ 206 h 206"/>
              <a:gd name="T20" fmla="*/ 178 w 342"/>
              <a:gd name="T21" fmla="*/ 61 h 206"/>
              <a:gd name="T22" fmla="*/ 342 w 342"/>
              <a:gd name="T23" fmla="*/ 61 h 206"/>
              <a:gd name="T24" fmla="*/ 342 w 342"/>
              <a:gd name="T25" fmla="*/ 0 h 206"/>
              <a:gd name="T26" fmla="*/ 178 w 342"/>
              <a:gd name="T27" fmla="*/ 0 h 206"/>
              <a:gd name="T28" fmla="*/ 178 w 342"/>
              <a:gd name="T29" fmla="*/ 61 h 206"/>
              <a:gd name="T30" fmla="*/ 88 w 342"/>
              <a:gd name="T31" fmla="*/ 133 h 206"/>
              <a:gd name="T32" fmla="*/ 164 w 342"/>
              <a:gd name="T33" fmla="*/ 133 h 206"/>
              <a:gd name="T34" fmla="*/ 164 w 342"/>
              <a:gd name="T35" fmla="*/ 73 h 206"/>
              <a:gd name="T36" fmla="*/ 88 w 342"/>
              <a:gd name="T37" fmla="*/ 73 h 206"/>
              <a:gd name="T38" fmla="*/ 88 w 342"/>
              <a:gd name="T39" fmla="*/ 133 h 206"/>
              <a:gd name="T40" fmla="*/ 0 w 342"/>
              <a:gd name="T41" fmla="*/ 133 h 206"/>
              <a:gd name="T42" fmla="*/ 76 w 342"/>
              <a:gd name="T43" fmla="*/ 133 h 206"/>
              <a:gd name="T44" fmla="*/ 76 w 342"/>
              <a:gd name="T45" fmla="*/ 73 h 206"/>
              <a:gd name="T46" fmla="*/ 0 w 342"/>
              <a:gd name="T47" fmla="*/ 73 h 206"/>
              <a:gd name="T48" fmla="*/ 0 w 342"/>
              <a:gd name="T49" fmla="*/ 13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2" h="206">
                <a:moveTo>
                  <a:pt x="178" y="206"/>
                </a:moveTo>
                <a:lnTo>
                  <a:pt x="342" y="206"/>
                </a:lnTo>
                <a:lnTo>
                  <a:pt x="342" y="146"/>
                </a:lnTo>
                <a:lnTo>
                  <a:pt x="178" y="146"/>
                </a:lnTo>
                <a:lnTo>
                  <a:pt x="178" y="206"/>
                </a:lnTo>
                <a:close/>
                <a:moveTo>
                  <a:pt x="0" y="206"/>
                </a:moveTo>
                <a:lnTo>
                  <a:pt x="165" y="206"/>
                </a:lnTo>
                <a:lnTo>
                  <a:pt x="165" y="146"/>
                </a:lnTo>
                <a:lnTo>
                  <a:pt x="0" y="146"/>
                </a:lnTo>
                <a:lnTo>
                  <a:pt x="0" y="206"/>
                </a:lnTo>
                <a:close/>
                <a:moveTo>
                  <a:pt x="178" y="61"/>
                </a:moveTo>
                <a:lnTo>
                  <a:pt x="342" y="61"/>
                </a:lnTo>
                <a:lnTo>
                  <a:pt x="342" y="0"/>
                </a:lnTo>
                <a:lnTo>
                  <a:pt x="178" y="0"/>
                </a:lnTo>
                <a:lnTo>
                  <a:pt x="178" y="61"/>
                </a:lnTo>
                <a:close/>
                <a:moveTo>
                  <a:pt x="88" y="133"/>
                </a:moveTo>
                <a:lnTo>
                  <a:pt x="164" y="133"/>
                </a:lnTo>
                <a:lnTo>
                  <a:pt x="164" y="73"/>
                </a:lnTo>
                <a:lnTo>
                  <a:pt x="88" y="73"/>
                </a:lnTo>
                <a:lnTo>
                  <a:pt x="88" y="133"/>
                </a:lnTo>
                <a:close/>
                <a:moveTo>
                  <a:pt x="0" y="133"/>
                </a:moveTo>
                <a:lnTo>
                  <a:pt x="76" y="133"/>
                </a:lnTo>
                <a:lnTo>
                  <a:pt x="76" y="73"/>
                </a:lnTo>
                <a:lnTo>
                  <a:pt x="0" y="73"/>
                </a:lnTo>
                <a:lnTo>
                  <a:pt x="0" y="133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5" name="Freeform 39"/>
          <p:cNvSpPr>
            <a:spLocks/>
          </p:cNvSpPr>
          <p:nvPr/>
        </p:nvSpPr>
        <p:spPr bwMode="auto">
          <a:xfrm>
            <a:off x="10512563" y="2376512"/>
            <a:ext cx="525465" cy="287193"/>
          </a:xfrm>
          <a:custGeom>
            <a:avLst/>
            <a:gdLst>
              <a:gd name="T0" fmla="*/ 813 w 831"/>
              <a:gd name="T1" fmla="*/ 30 h 506"/>
              <a:gd name="T2" fmla="*/ 815 w 831"/>
              <a:gd name="T3" fmla="*/ 67 h 506"/>
              <a:gd name="T4" fmla="*/ 113 w 831"/>
              <a:gd name="T5" fmla="*/ 469 h 506"/>
              <a:gd name="T6" fmla="*/ 9 w 831"/>
              <a:gd name="T7" fmla="*/ 490 h 506"/>
              <a:gd name="T8" fmla="*/ 80 w 831"/>
              <a:gd name="T9" fmla="*/ 411 h 506"/>
              <a:gd name="T10" fmla="*/ 782 w 831"/>
              <a:gd name="T11" fmla="*/ 9 h 506"/>
              <a:gd name="T12" fmla="*/ 813 w 831"/>
              <a:gd name="T13" fmla="*/ 3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1" h="506">
                <a:moveTo>
                  <a:pt x="813" y="30"/>
                </a:moveTo>
                <a:cubicBezTo>
                  <a:pt x="822" y="46"/>
                  <a:pt x="831" y="58"/>
                  <a:pt x="815" y="67"/>
                </a:cubicBezTo>
                <a:lnTo>
                  <a:pt x="113" y="469"/>
                </a:lnTo>
                <a:cubicBezTo>
                  <a:pt x="97" y="478"/>
                  <a:pt x="19" y="506"/>
                  <a:pt x="9" y="490"/>
                </a:cubicBezTo>
                <a:cubicBezTo>
                  <a:pt x="0" y="474"/>
                  <a:pt x="64" y="420"/>
                  <a:pt x="80" y="411"/>
                </a:cubicBezTo>
                <a:lnTo>
                  <a:pt x="782" y="9"/>
                </a:lnTo>
                <a:cubicBezTo>
                  <a:pt x="798" y="0"/>
                  <a:pt x="804" y="14"/>
                  <a:pt x="813" y="30"/>
                </a:cubicBezTo>
                <a:close/>
              </a:path>
            </a:pathLst>
          </a:custGeom>
          <a:solidFill>
            <a:srgbClr val="28669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6" name="Freeform 40"/>
          <p:cNvSpPr>
            <a:spLocks/>
          </p:cNvSpPr>
          <p:nvPr/>
        </p:nvSpPr>
        <p:spPr bwMode="auto">
          <a:xfrm>
            <a:off x="10512563" y="2376512"/>
            <a:ext cx="525465" cy="287193"/>
          </a:xfrm>
          <a:custGeom>
            <a:avLst/>
            <a:gdLst>
              <a:gd name="T0" fmla="*/ 813 w 831"/>
              <a:gd name="T1" fmla="*/ 30 h 506"/>
              <a:gd name="T2" fmla="*/ 815 w 831"/>
              <a:gd name="T3" fmla="*/ 67 h 506"/>
              <a:gd name="T4" fmla="*/ 113 w 831"/>
              <a:gd name="T5" fmla="*/ 469 h 506"/>
              <a:gd name="T6" fmla="*/ 9 w 831"/>
              <a:gd name="T7" fmla="*/ 490 h 506"/>
              <a:gd name="T8" fmla="*/ 80 w 831"/>
              <a:gd name="T9" fmla="*/ 411 h 506"/>
              <a:gd name="T10" fmla="*/ 782 w 831"/>
              <a:gd name="T11" fmla="*/ 9 h 506"/>
              <a:gd name="T12" fmla="*/ 813 w 831"/>
              <a:gd name="T13" fmla="*/ 3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1" h="506">
                <a:moveTo>
                  <a:pt x="813" y="30"/>
                </a:moveTo>
                <a:cubicBezTo>
                  <a:pt x="822" y="46"/>
                  <a:pt x="831" y="58"/>
                  <a:pt x="815" y="67"/>
                </a:cubicBezTo>
                <a:lnTo>
                  <a:pt x="113" y="469"/>
                </a:lnTo>
                <a:cubicBezTo>
                  <a:pt x="97" y="478"/>
                  <a:pt x="19" y="506"/>
                  <a:pt x="9" y="490"/>
                </a:cubicBezTo>
                <a:cubicBezTo>
                  <a:pt x="0" y="474"/>
                  <a:pt x="64" y="420"/>
                  <a:pt x="80" y="411"/>
                </a:cubicBezTo>
                <a:lnTo>
                  <a:pt x="782" y="9"/>
                </a:lnTo>
                <a:cubicBezTo>
                  <a:pt x="798" y="0"/>
                  <a:pt x="804" y="14"/>
                  <a:pt x="813" y="30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Freeform 41"/>
          <p:cNvSpPr>
            <a:spLocks/>
          </p:cNvSpPr>
          <p:nvPr/>
        </p:nvSpPr>
        <p:spPr bwMode="auto">
          <a:xfrm>
            <a:off x="10248970" y="2566755"/>
            <a:ext cx="268762" cy="153657"/>
          </a:xfrm>
          <a:custGeom>
            <a:avLst/>
            <a:gdLst>
              <a:gd name="T0" fmla="*/ 156 w 156"/>
              <a:gd name="T1" fmla="*/ 48 h 84"/>
              <a:gd name="T2" fmla="*/ 0 w 156"/>
              <a:gd name="T3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6" h="84">
                <a:moveTo>
                  <a:pt x="156" y="48"/>
                </a:moveTo>
                <a:cubicBezTo>
                  <a:pt x="17" y="84"/>
                  <a:pt x="60" y="7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8" name="Rectangle 42"/>
          <p:cNvSpPr>
            <a:spLocks noChangeArrowheads="1"/>
          </p:cNvSpPr>
          <p:nvPr/>
        </p:nvSpPr>
        <p:spPr bwMode="auto">
          <a:xfrm>
            <a:off x="10057735" y="2868581"/>
            <a:ext cx="10772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可视化展示界面</a:t>
            </a:r>
            <a:endParaRPr kumimoji="0" lang="zh-CN" sz="2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9" name="Rectangle 43"/>
          <p:cNvSpPr>
            <a:spLocks noChangeArrowheads="1"/>
          </p:cNvSpPr>
          <p:nvPr/>
        </p:nvSpPr>
        <p:spPr bwMode="auto">
          <a:xfrm>
            <a:off x="7451087" y="1330180"/>
            <a:ext cx="801118" cy="856090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0" name="Freeform 44"/>
          <p:cNvSpPr>
            <a:spLocks noEditPoints="1"/>
          </p:cNvSpPr>
          <p:nvPr/>
        </p:nvSpPr>
        <p:spPr bwMode="auto">
          <a:xfrm>
            <a:off x="7451087" y="1330180"/>
            <a:ext cx="801118" cy="856090"/>
          </a:xfrm>
          <a:custGeom>
            <a:avLst/>
            <a:gdLst>
              <a:gd name="T0" fmla="*/ 0 w 465"/>
              <a:gd name="T1" fmla="*/ 468 h 468"/>
              <a:gd name="T2" fmla="*/ 465 w 465"/>
              <a:gd name="T3" fmla="*/ 468 h 468"/>
              <a:gd name="T4" fmla="*/ 465 w 465"/>
              <a:gd name="T5" fmla="*/ 0 h 468"/>
              <a:gd name="T6" fmla="*/ 0 w 465"/>
              <a:gd name="T7" fmla="*/ 0 h 468"/>
              <a:gd name="T8" fmla="*/ 0 w 465"/>
              <a:gd name="T9" fmla="*/ 468 h 468"/>
              <a:gd name="T10" fmla="*/ 233 w 465"/>
              <a:gd name="T11" fmla="*/ 468 h 468"/>
              <a:gd name="T12" fmla="*/ 233 w 465"/>
              <a:gd name="T13" fmla="*/ 0 h 468"/>
              <a:gd name="T14" fmla="*/ 233 w 465"/>
              <a:gd name="T15" fmla="*/ 468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5" h="468">
                <a:moveTo>
                  <a:pt x="0" y="468"/>
                </a:moveTo>
                <a:lnTo>
                  <a:pt x="465" y="468"/>
                </a:lnTo>
                <a:lnTo>
                  <a:pt x="465" y="0"/>
                </a:lnTo>
                <a:lnTo>
                  <a:pt x="0" y="0"/>
                </a:lnTo>
                <a:lnTo>
                  <a:pt x="0" y="468"/>
                </a:lnTo>
                <a:close/>
                <a:moveTo>
                  <a:pt x="233" y="468"/>
                </a:moveTo>
                <a:lnTo>
                  <a:pt x="233" y="0"/>
                </a:lnTo>
                <a:lnTo>
                  <a:pt x="233" y="468"/>
                </a:ln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1" name="Freeform 45"/>
          <p:cNvSpPr>
            <a:spLocks noEditPoints="1"/>
          </p:cNvSpPr>
          <p:nvPr/>
        </p:nvSpPr>
        <p:spPr bwMode="auto">
          <a:xfrm>
            <a:off x="7530338" y="1408837"/>
            <a:ext cx="665014" cy="715238"/>
          </a:xfrm>
          <a:custGeom>
            <a:avLst/>
            <a:gdLst>
              <a:gd name="T0" fmla="*/ 385 w 386"/>
              <a:gd name="T1" fmla="*/ 102 h 391"/>
              <a:gd name="T2" fmla="*/ 282 w 386"/>
              <a:gd name="T3" fmla="*/ 3 h 391"/>
              <a:gd name="T4" fmla="*/ 116 w 386"/>
              <a:gd name="T5" fmla="*/ 43 h 391"/>
              <a:gd name="T6" fmla="*/ 131 w 386"/>
              <a:gd name="T7" fmla="*/ 0 h 391"/>
              <a:gd name="T8" fmla="*/ 116 w 386"/>
              <a:gd name="T9" fmla="*/ 43 h 391"/>
              <a:gd name="T10" fmla="*/ 131 w 386"/>
              <a:gd name="T11" fmla="*/ 104 h 391"/>
              <a:gd name="T12" fmla="*/ 116 w 386"/>
              <a:gd name="T13" fmla="*/ 61 h 391"/>
              <a:gd name="T14" fmla="*/ 83 w 386"/>
              <a:gd name="T15" fmla="*/ 43 h 391"/>
              <a:gd name="T16" fmla="*/ 97 w 386"/>
              <a:gd name="T17" fmla="*/ 0 h 391"/>
              <a:gd name="T18" fmla="*/ 83 w 386"/>
              <a:gd name="T19" fmla="*/ 43 h 391"/>
              <a:gd name="T20" fmla="*/ 97 w 386"/>
              <a:gd name="T21" fmla="*/ 104 h 391"/>
              <a:gd name="T22" fmla="*/ 83 w 386"/>
              <a:gd name="T23" fmla="*/ 61 h 391"/>
              <a:gd name="T24" fmla="*/ 34 w 386"/>
              <a:gd name="T25" fmla="*/ 43 h 391"/>
              <a:gd name="T26" fmla="*/ 48 w 386"/>
              <a:gd name="T27" fmla="*/ 0 h 391"/>
              <a:gd name="T28" fmla="*/ 34 w 386"/>
              <a:gd name="T29" fmla="*/ 43 h 391"/>
              <a:gd name="T30" fmla="*/ 48 w 386"/>
              <a:gd name="T31" fmla="*/ 104 h 391"/>
              <a:gd name="T32" fmla="*/ 34 w 386"/>
              <a:gd name="T33" fmla="*/ 61 h 391"/>
              <a:gd name="T34" fmla="*/ 0 w 386"/>
              <a:gd name="T35" fmla="*/ 43 h 391"/>
              <a:gd name="T36" fmla="*/ 14 w 386"/>
              <a:gd name="T37" fmla="*/ 0 h 391"/>
              <a:gd name="T38" fmla="*/ 0 w 386"/>
              <a:gd name="T39" fmla="*/ 43 h 391"/>
              <a:gd name="T40" fmla="*/ 14 w 386"/>
              <a:gd name="T41" fmla="*/ 104 h 391"/>
              <a:gd name="T42" fmla="*/ 0 w 386"/>
              <a:gd name="T43" fmla="*/ 61 h 391"/>
              <a:gd name="T44" fmla="*/ 264 w 386"/>
              <a:gd name="T45" fmla="*/ 333 h 391"/>
              <a:gd name="T46" fmla="*/ 386 w 386"/>
              <a:gd name="T47" fmla="*/ 341 h 391"/>
              <a:gd name="T48" fmla="*/ 264 w 386"/>
              <a:gd name="T49" fmla="*/ 333 h 391"/>
              <a:gd name="T50" fmla="*/ 264 w 386"/>
              <a:gd name="T51" fmla="*/ 366 h 391"/>
              <a:gd name="T52" fmla="*/ 386 w 386"/>
              <a:gd name="T53" fmla="*/ 358 h 391"/>
              <a:gd name="T54" fmla="*/ 264 w 386"/>
              <a:gd name="T55" fmla="*/ 383 h 391"/>
              <a:gd name="T56" fmla="*/ 386 w 386"/>
              <a:gd name="T57" fmla="*/ 391 h 391"/>
              <a:gd name="T58" fmla="*/ 264 w 386"/>
              <a:gd name="T59" fmla="*/ 383 h 391"/>
              <a:gd name="T60" fmla="*/ 145 w 386"/>
              <a:gd name="T61" fmla="*/ 341 h 391"/>
              <a:gd name="T62" fmla="*/ 23 w 386"/>
              <a:gd name="T63" fmla="*/ 333 h 391"/>
              <a:gd name="T64" fmla="*/ 23 w 386"/>
              <a:gd name="T65" fmla="*/ 366 h 391"/>
              <a:gd name="T66" fmla="*/ 145 w 386"/>
              <a:gd name="T67" fmla="*/ 358 h 391"/>
              <a:gd name="T68" fmla="*/ 23 w 386"/>
              <a:gd name="T69" fmla="*/ 366 h 391"/>
              <a:gd name="T70" fmla="*/ 145 w 386"/>
              <a:gd name="T71" fmla="*/ 391 h 391"/>
              <a:gd name="T72" fmla="*/ 23 w 386"/>
              <a:gd name="T73" fmla="*/ 383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86" h="391">
                <a:moveTo>
                  <a:pt x="282" y="102"/>
                </a:moveTo>
                <a:lnTo>
                  <a:pt x="385" y="102"/>
                </a:lnTo>
                <a:lnTo>
                  <a:pt x="385" y="3"/>
                </a:lnTo>
                <a:lnTo>
                  <a:pt x="282" y="3"/>
                </a:lnTo>
                <a:lnTo>
                  <a:pt x="282" y="102"/>
                </a:lnTo>
                <a:close/>
                <a:moveTo>
                  <a:pt x="116" y="43"/>
                </a:moveTo>
                <a:lnTo>
                  <a:pt x="131" y="43"/>
                </a:lnTo>
                <a:lnTo>
                  <a:pt x="131" y="0"/>
                </a:lnTo>
                <a:lnTo>
                  <a:pt x="116" y="0"/>
                </a:lnTo>
                <a:lnTo>
                  <a:pt x="116" y="43"/>
                </a:lnTo>
                <a:close/>
                <a:moveTo>
                  <a:pt x="116" y="104"/>
                </a:moveTo>
                <a:lnTo>
                  <a:pt x="131" y="104"/>
                </a:lnTo>
                <a:lnTo>
                  <a:pt x="131" y="61"/>
                </a:lnTo>
                <a:lnTo>
                  <a:pt x="116" y="61"/>
                </a:lnTo>
                <a:lnTo>
                  <a:pt x="116" y="104"/>
                </a:lnTo>
                <a:close/>
                <a:moveTo>
                  <a:pt x="83" y="43"/>
                </a:moveTo>
                <a:lnTo>
                  <a:pt x="97" y="43"/>
                </a:lnTo>
                <a:lnTo>
                  <a:pt x="97" y="0"/>
                </a:lnTo>
                <a:lnTo>
                  <a:pt x="83" y="0"/>
                </a:lnTo>
                <a:lnTo>
                  <a:pt x="83" y="43"/>
                </a:lnTo>
                <a:close/>
                <a:moveTo>
                  <a:pt x="83" y="104"/>
                </a:moveTo>
                <a:lnTo>
                  <a:pt x="97" y="104"/>
                </a:lnTo>
                <a:lnTo>
                  <a:pt x="97" y="61"/>
                </a:lnTo>
                <a:lnTo>
                  <a:pt x="83" y="61"/>
                </a:lnTo>
                <a:lnTo>
                  <a:pt x="83" y="104"/>
                </a:lnTo>
                <a:close/>
                <a:moveTo>
                  <a:pt x="34" y="43"/>
                </a:moveTo>
                <a:lnTo>
                  <a:pt x="48" y="43"/>
                </a:lnTo>
                <a:lnTo>
                  <a:pt x="48" y="0"/>
                </a:lnTo>
                <a:lnTo>
                  <a:pt x="34" y="0"/>
                </a:lnTo>
                <a:lnTo>
                  <a:pt x="34" y="43"/>
                </a:lnTo>
                <a:close/>
                <a:moveTo>
                  <a:pt x="34" y="104"/>
                </a:moveTo>
                <a:lnTo>
                  <a:pt x="48" y="104"/>
                </a:lnTo>
                <a:lnTo>
                  <a:pt x="48" y="61"/>
                </a:lnTo>
                <a:lnTo>
                  <a:pt x="34" y="61"/>
                </a:lnTo>
                <a:lnTo>
                  <a:pt x="34" y="104"/>
                </a:lnTo>
                <a:close/>
                <a:moveTo>
                  <a:pt x="0" y="43"/>
                </a:moveTo>
                <a:lnTo>
                  <a:pt x="14" y="43"/>
                </a:lnTo>
                <a:lnTo>
                  <a:pt x="14" y="0"/>
                </a:lnTo>
                <a:lnTo>
                  <a:pt x="0" y="0"/>
                </a:lnTo>
                <a:lnTo>
                  <a:pt x="0" y="43"/>
                </a:lnTo>
                <a:close/>
                <a:moveTo>
                  <a:pt x="0" y="104"/>
                </a:moveTo>
                <a:lnTo>
                  <a:pt x="14" y="104"/>
                </a:lnTo>
                <a:lnTo>
                  <a:pt x="14" y="61"/>
                </a:lnTo>
                <a:lnTo>
                  <a:pt x="0" y="61"/>
                </a:lnTo>
                <a:lnTo>
                  <a:pt x="0" y="104"/>
                </a:lnTo>
                <a:close/>
                <a:moveTo>
                  <a:pt x="264" y="333"/>
                </a:moveTo>
                <a:lnTo>
                  <a:pt x="264" y="341"/>
                </a:lnTo>
                <a:lnTo>
                  <a:pt x="386" y="341"/>
                </a:lnTo>
                <a:lnTo>
                  <a:pt x="386" y="333"/>
                </a:lnTo>
                <a:lnTo>
                  <a:pt x="264" y="333"/>
                </a:lnTo>
                <a:close/>
                <a:moveTo>
                  <a:pt x="264" y="358"/>
                </a:moveTo>
                <a:lnTo>
                  <a:pt x="264" y="366"/>
                </a:lnTo>
                <a:lnTo>
                  <a:pt x="386" y="366"/>
                </a:lnTo>
                <a:lnTo>
                  <a:pt x="386" y="358"/>
                </a:lnTo>
                <a:lnTo>
                  <a:pt x="264" y="358"/>
                </a:lnTo>
                <a:close/>
                <a:moveTo>
                  <a:pt x="264" y="383"/>
                </a:moveTo>
                <a:lnTo>
                  <a:pt x="264" y="391"/>
                </a:lnTo>
                <a:lnTo>
                  <a:pt x="386" y="391"/>
                </a:lnTo>
                <a:lnTo>
                  <a:pt x="386" y="383"/>
                </a:lnTo>
                <a:lnTo>
                  <a:pt x="264" y="383"/>
                </a:lnTo>
                <a:close/>
                <a:moveTo>
                  <a:pt x="23" y="341"/>
                </a:moveTo>
                <a:lnTo>
                  <a:pt x="145" y="341"/>
                </a:lnTo>
                <a:lnTo>
                  <a:pt x="145" y="333"/>
                </a:lnTo>
                <a:lnTo>
                  <a:pt x="23" y="333"/>
                </a:lnTo>
                <a:lnTo>
                  <a:pt x="23" y="341"/>
                </a:lnTo>
                <a:close/>
                <a:moveTo>
                  <a:pt x="23" y="366"/>
                </a:moveTo>
                <a:lnTo>
                  <a:pt x="145" y="366"/>
                </a:lnTo>
                <a:lnTo>
                  <a:pt x="145" y="358"/>
                </a:lnTo>
                <a:lnTo>
                  <a:pt x="23" y="358"/>
                </a:lnTo>
                <a:lnTo>
                  <a:pt x="23" y="366"/>
                </a:lnTo>
                <a:close/>
                <a:moveTo>
                  <a:pt x="23" y="391"/>
                </a:moveTo>
                <a:lnTo>
                  <a:pt x="145" y="391"/>
                </a:lnTo>
                <a:lnTo>
                  <a:pt x="145" y="383"/>
                </a:lnTo>
                <a:lnTo>
                  <a:pt x="23" y="383"/>
                </a:lnTo>
                <a:lnTo>
                  <a:pt x="23" y="3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2" name="Freeform 46"/>
          <p:cNvSpPr>
            <a:spLocks noEditPoints="1"/>
          </p:cNvSpPr>
          <p:nvPr/>
        </p:nvSpPr>
        <p:spPr bwMode="auto">
          <a:xfrm>
            <a:off x="8033405" y="1428959"/>
            <a:ext cx="142996" cy="149999"/>
          </a:xfrm>
          <a:custGeom>
            <a:avLst/>
            <a:gdLst>
              <a:gd name="T0" fmla="*/ 191 w 226"/>
              <a:gd name="T1" fmla="*/ 49 h 267"/>
              <a:gd name="T2" fmla="*/ 221 w 226"/>
              <a:gd name="T3" fmla="*/ 35 h 267"/>
              <a:gd name="T4" fmla="*/ 177 w 226"/>
              <a:gd name="T5" fmla="*/ 18 h 267"/>
              <a:gd name="T6" fmla="*/ 177 w 226"/>
              <a:gd name="T7" fmla="*/ 89 h 267"/>
              <a:gd name="T8" fmla="*/ 221 w 226"/>
              <a:gd name="T9" fmla="*/ 107 h 267"/>
              <a:gd name="T10" fmla="*/ 208 w 226"/>
              <a:gd name="T11" fmla="*/ 76 h 267"/>
              <a:gd name="T12" fmla="*/ 177 w 226"/>
              <a:gd name="T13" fmla="*/ 89 h 267"/>
              <a:gd name="T14" fmla="*/ 190 w 226"/>
              <a:gd name="T15" fmla="*/ 191 h 267"/>
              <a:gd name="T16" fmla="*/ 221 w 226"/>
              <a:gd name="T17" fmla="*/ 178 h 267"/>
              <a:gd name="T18" fmla="*/ 178 w 226"/>
              <a:gd name="T19" fmla="*/ 159 h 267"/>
              <a:gd name="T20" fmla="*/ 177 w 226"/>
              <a:gd name="T21" fmla="*/ 230 h 267"/>
              <a:gd name="T22" fmla="*/ 221 w 226"/>
              <a:gd name="T23" fmla="*/ 250 h 267"/>
              <a:gd name="T24" fmla="*/ 209 w 226"/>
              <a:gd name="T25" fmla="*/ 218 h 267"/>
              <a:gd name="T26" fmla="*/ 177 w 226"/>
              <a:gd name="T27" fmla="*/ 230 h 267"/>
              <a:gd name="T28" fmla="*/ 106 w 226"/>
              <a:gd name="T29" fmla="*/ 50 h 267"/>
              <a:gd name="T30" fmla="*/ 136 w 226"/>
              <a:gd name="T31" fmla="*/ 34 h 267"/>
              <a:gd name="T32" fmla="*/ 90 w 226"/>
              <a:gd name="T33" fmla="*/ 20 h 267"/>
              <a:gd name="T34" fmla="*/ 91 w 226"/>
              <a:gd name="T35" fmla="*/ 90 h 267"/>
              <a:gd name="T36" fmla="*/ 135 w 226"/>
              <a:gd name="T37" fmla="*/ 106 h 267"/>
              <a:gd name="T38" fmla="*/ 121 w 226"/>
              <a:gd name="T39" fmla="*/ 76 h 267"/>
              <a:gd name="T40" fmla="*/ 91 w 226"/>
              <a:gd name="T41" fmla="*/ 90 h 267"/>
              <a:gd name="T42" fmla="*/ 105 w 226"/>
              <a:gd name="T43" fmla="*/ 191 h 267"/>
              <a:gd name="T44" fmla="*/ 135 w 226"/>
              <a:gd name="T45" fmla="*/ 177 h 267"/>
              <a:gd name="T46" fmla="*/ 91 w 226"/>
              <a:gd name="T47" fmla="*/ 160 h 267"/>
              <a:gd name="T48" fmla="*/ 91 w 226"/>
              <a:gd name="T49" fmla="*/ 232 h 267"/>
              <a:gd name="T50" fmla="*/ 135 w 226"/>
              <a:gd name="T51" fmla="*/ 248 h 267"/>
              <a:gd name="T52" fmla="*/ 121 w 226"/>
              <a:gd name="T53" fmla="*/ 218 h 267"/>
              <a:gd name="T54" fmla="*/ 91 w 226"/>
              <a:gd name="T55" fmla="*/ 232 h 267"/>
              <a:gd name="T56" fmla="*/ 21 w 226"/>
              <a:gd name="T57" fmla="*/ 50 h 267"/>
              <a:gd name="T58" fmla="*/ 50 w 226"/>
              <a:gd name="T59" fmla="*/ 33 h 267"/>
              <a:gd name="T60" fmla="*/ 4 w 226"/>
              <a:gd name="T61" fmla="*/ 21 h 267"/>
              <a:gd name="T62" fmla="*/ 4 w 226"/>
              <a:gd name="T63" fmla="*/ 91 h 267"/>
              <a:gd name="T64" fmla="*/ 49 w 226"/>
              <a:gd name="T65" fmla="*/ 105 h 267"/>
              <a:gd name="T66" fmla="*/ 34 w 226"/>
              <a:gd name="T67" fmla="*/ 75 h 267"/>
              <a:gd name="T68" fmla="*/ 4 w 226"/>
              <a:gd name="T69" fmla="*/ 91 h 267"/>
              <a:gd name="T70" fmla="*/ 20 w 226"/>
              <a:gd name="T71" fmla="*/ 192 h 267"/>
              <a:gd name="T72" fmla="*/ 49 w 226"/>
              <a:gd name="T73" fmla="*/ 176 h 267"/>
              <a:gd name="T74" fmla="*/ 4 w 226"/>
              <a:gd name="T75" fmla="*/ 162 h 267"/>
              <a:gd name="T76" fmla="*/ 4 w 226"/>
              <a:gd name="T77" fmla="*/ 233 h 267"/>
              <a:gd name="T78" fmla="*/ 49 w 226"/>
              <a:gd name="T79" fmla="*/ 247 h 267"/>
              <a:gd name="T80" fmla="*/ 34 w 226"/>
              <a:gd name="T81" fmla="*/ 217 h 267"/>
              <a:gd name="T82" fmla="*/ 4 w 226"/>
              <a:gd name="T83" fmla="*/ 233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6" h="267">
                <a:moveTo>
                  <a:pt x="177" y="19"/>
                </a:moveTo>
                <a:cubicBezTo>
                  <a:pt x="172" y="31"/>
                  <a:pt x="179" y="45"/>
                  <a:pt x="191" y="49"/>
                </a:cubicBezTo>
                <a:cubicBezTo>
                  <a:pt x="203" y="54"/>
                  <a:pt x="217" y="48"/>
                  <a:pt x="221" y="35"/>
                </a:cubicBezTo>
                <a:cubicBezTo>
                  <a:pt x="221" y="35"/>
                  <a:pt x="221" y="35"/>
                  <a:pt x="221" y="35"/>
                </a:cubicBezTo>
                <a:cubicBezTo>
                  <a:pt x="226" y="23"/>
                  <a:pt x="220" y="9"/>
                  <a:pt x="208" y="5"/>
                </a:cubicBezTo>
                <a:cubicBezTo>
                  <a:pt x="195" y="0"/>
                  <a:pt x="182" y="6"/>
                  <a:pt x="177" y="18"/>
                </a:cubicBezTo>
                <a:cubicBezTo>
                  <a:pt x="177" y="19"/>
                  <a:pt x="177" y="19"/>
                  <a:pt x="177" y="19"/>
                </a:cubicBezTo>
                <a:close/>
                <a:moveTo>
                  <a:pt x="177" y="89"/>
                </a:moveTo>
                <a:cubicBezTo>
                  <a:pt x="172" y="101"/>
                  <a:pt x="178" y="115"/>
                  <a:pt x="190" y="120"/>
                </a:cubicBezTo>
                <a:cubicBezTo>
                  <a:pt x="202" y="125"/>
                  <a:pt x="216" y="119"/>
                  <a:pt x="221" y="107"/>
                </a:cubicBezTo>
                <a:cubicBezTo>
                  <a:pt x="221" y="107"/>
                  <a:pt x="221" y="107"/>
                  <a:pt x="221" y="107"/>
                </a:cubicBezTo>
                <a:cubicBezTo>
                  <a:pt x="226" y="95"/>
                  <a:pt x="220" y="81"/>
                  <a:pt x="208" y="76"/>
                </a:cubicBezTo>
                <a:cubicBezTo>
                  <a:pt x="196" y="71"/>
                  <a:pt x="182" y="77"/>
                  <a:pt x="177" y="89"/>
                </a:cubicBezTo>
                <a:cubicBezTo>
                  <a:pt x="177" y="89"/>
                  <a:pt x="177" y="89"/>
                  <a:pt x="177" y="89"/>
                </a:cubicBezTo>
                <a:close/>
                <a:moveTo>
                  <a:pt x="177" y="159"/>
                </a:moveTo>
                <a:cubicBezTo>
                  <a:pt x="172" y="171"/>
                  <a:pt x="178" y="185"/>
                  <a:pt x="190" y="191"/>
                </a:cubicBezTo>
                <a:cubicBezTo>
                  <a:pt x="201" y="196"/>
                  <a:pt x="215" y="191"/>
                  <a:pt x="221" y="179"/>
                </a:cubicBezTo>
                <a:cubicBezTo>
                  <a:pt x="221" y="179"/>
                  <a:pt x="221" y="178"/>
                  <a:pt x="221" y="178"/>
                </a:cubicBezTo>
                <a:cubicBezTo>
                  <a:pt x="226" y="166"/>
                  <a:pt x="221" y="152"/>
                  <a:pt x="209" y="147"/>
                </a:cubicBezTo>
                <a:cubicBezTo>
                  <a:pt x="197" y="142"/>
                  <a:pt x="183" y="147"/>
                  <a:pt x="178" y="159"/>
                </a:cubicBezTo>
                <a:cubicBezTo>
                  <a:pt x="178" y="159"/>
                  <a:pt x="178" y="159"/>
                  <a:pt x="177" y="159"/>
                </a:cubicBezTo>
                <a:close/>
                <a:moveTo>
                  <a:pt x="177" y="230"/>
                </a:moveTo>
                <a:cubicBezTo>
                  <a:pt x="172" y="242"/>
                  <a:pt x="178" y="256"/>
                  <a:pt x="190" y="262"/>
                </a:cubicBezTo>
                <a:cubicBezTo>
                  <a:pt x="201" y="267"/>
                  <a:pt x="215" y="262"/>
                  <a:pt x="221" y="250"/>
                </a:cubicBezTo>
                <a:cubicBezTo>
                  <a:pt x="221" y="250"/>
                  <a:pt x="221" y="249"/>
                  <a:pt x="221" y="249"/>
                </a:cubicBezTo>
                <a:cubicBezTo>
                  <a:pt x="226" y="237"/>
                  <a:pt x="221" y="223"/>
                  <a:pt x="209" y="218"/>
                </a:cubicBezTo>
                <a:cubicBezTo>
                  <a:pt x="197" y="213"/>
                  <a:pt x="183" y="218"/>
                  <a:pt x="178" y="230"/>
                </a:cubicBezTo>
                <a:cubicBezTo>
                  <a:pt x="178" y="230"/>
                  <a:pt x="178" y="230"/>
                  <a:pt x="177" y="230"/>
                </a:cubicBezTo>
                <a:close/>
                <a:moveTo>
                  <a:pt x="90" y="20"/>
                </a:moveTo>
                <a:cubicBezTo>
                  <a:pt x="86" y="32"/>
                  <a:pt x="93" y="46"/>
                  <a:pt x="106" y="50"/>
                </a:cubicBezTo>
                <a:cubicBezTo>
                  <a:pt x="118" y="54"/>
                  <a:pt x="131" y="47"/>
                  <a:pt x="136" y="34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40" y="22"/>
                  <a:pt x="133" y="8"/>
                  <a:pt x="120" y="4"/>
                </a:cubicBezTo>
                <a:cubicBezTo>
                  <a:pt x="108" y="0"/>
                  <a:pt x="95" y="7"/>
                  <a:pt x="90" y="20"/>
                </a:cubicBezTo>
                <a:cubicBezTo>
                  <a:pt x="90" y="20"/>
                  <a:pt x="90" y="20"/>
                  <a:pt x="90" y="20"/>
                </a:cubicBezTo>
                <a:close/>
                <a:moveTo>
                  <a:pt x="91" y="90"/>
                </a:moveTo>
                <a:cubicBezTo>
                  <a:pt x="86" y="102"/>
                  <a:pt x="93" y="116"/>
                  <a:pt x="105" y="120"/>
                </a:cubicBezTo>
                <a:cubicBezTo>
                  <a:pt x="117" y="125"/>
                  <a:pt x="131" y="118"/>
                  <a:pt x="135" y="106"/>
                </a:cubicBezTo>
                <a:cubicBezTo>
                  <a:pt x="135" y="106"/>
                  <a:pt x="135" y="106"/>
                  <a:pt x="135" y="106"/>
                </a:cubicBezTo>
                <a:cubicBezTo>
                  <a:pt x="140" y="94"/>
                  <a:pt x="133" y="80"/>
                  <a:pt x="121" y="76"/>
                </a:cubicBezTo>
                <a:cubicBezTo>
                  <a:pt x="109" y="71"/>
                  <a:pt x="95" y="77"/>
                  <a:pt x="91" y="90"/>
                </a:cubicBezTo>
                <a:cubicBezTo>
                  <a:pt x="91" y="90"/>
                  <a:pt x="91" y="90"/>
                  <a:pt x="91" y="90"/>
                </a:cubicBezTo>
                <a:close/>
                <a:moveTo>
                  <a:pt x="91" y="161"/>
                </a:moveTo>
                <a:cubicBezTo>
                  <a:pt x="86" y="173"/>
                  <a:pt x="92" y="187"/>
                  <a:pt x="105" y="191"/>
                </a:cubicBezTo>
                <a:cubicBezTo>
                  <a:pt x="117" y="196"/>
                  <a:pt x="130" y="190"/>
                  <a:pt x="135" y="177"/>
                </a:cubicBezTo>
                <a:cubicBezTo>
                  <a:pt x="135" y="177"/>
                  <a:pt x="135" y="177"/>
                  <a:pt x="135" y="177"/>
                </a:cubicBezTo>
                <a:cubicBezTo>
                  <a:pt x="140" y="165"/>
                  <a:pt x="134" y="151"/>
                  <a:pt x="121" y="147"/>
                </a:cubicBezTo>
                <a:cubicBezTo>
                  <a:pt x="109" y="142"/>
                  <a:pt x="96" y="148"/>
                  <a:pt x="91" y="160"/>
                </a:cubicBezTo>
                <a:cubicBezTo>
                  <a:pt x="91" y="160"/>
                  <a:pt x="91" y="161"/>
                  <a:pt x="91" y="161"/>
                </a:cubicBezTo>
                <a:close/>
                <a:moveTo>
                  <a:pt x="91" y="232"/>
                </a:moveTo>
                <a:cubicBezTo>
                  <a:pt x="86" y="244"/>
                  <a:pt x="92" y="257"/>
                  <a:pt x="105" y="262"/>
                </a:cubicBezTo>
                <a:cubicBezTo>
                  <a:pt x="117" y="267"/>
                  <a:pt x="130" y="261"/>
                  <a:pt x="135" y="248"/>
                </a:cubicBezTo>
                <a:cubicBezTo>
                  <a:pt x="135" y="248"/>
                  <a:pt x="135" y="248"/>
                  <a:pt x="135" y="248"/>
                </a:cubicBezTo>
                <a:cubicBezTo>
                  <a:pt x="140" y="236"/>
                  <a:pt x="134" y="222"/>
                  <a:pt x="121" y="218"/>
                </a:cubicBezTo>
                <a:cubicBezTo>
                  <a:pt x="109" y="213"/>
                  <a:pt x="96" y="219"/>
                  <a:pt x="91" y="231"/>
                </a:cubicBezTo>
                <a:cubicBezTo>
                  <a:pt x="91" y="231"/>
                  <a:pt x="91" y="231"/>
                  <a:pt x="91" y="232"/>
                </a:cubicBezTo>
                <a:close/>
                <a:moveTo>
                  <a:pt x="4" y="21"/>
                </a:moveTo>
                <a:cubicBezTo>
                  <a:pt x="0" y="34"/>
                  <a:pt x="8" y="47"/>
                  <a:pt x="21" y="50"/>
                </a:cubicBezTo>
                <a:cubicBezTo>
                  <a:pt x="33" y="53"/>
                  <a:pt x="46" y="46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3" y="20"/>
                  <a:pt x="46" y="7"/>
                  <a:pt x="33" y="4"/>
                </a:cubicBezTo>
                <a:cubicBezTo>
                  <a:pt x="20" y="1"/>
                  <a:pt x="7" y="8"/>
                  <a:pt x="4" y="21"/>
                </a:cubicBezTo>
                <a:cubicBezTo>
                  <a:pt x="4" y="21"/>
                  <a:pt x="4" y="21"/>
                  <a:pt x="4" y="21"/>
                </a:cubicBezTo>
                <a:close/>
                <a:moveTo>
                  <a:pt x="4" y="91"/>
                </a:moveTo>
                <a:cubicBezTo>
                  <a:pt x="0" y="104"/>
                  <a:pt x="7" y="117"/>
                  <a:pt x="20" y="121"/>
                </a:cubicBezTo>
                <a:cubicBezTo>
                  <a:pt x="32" y="125"/>
                  <a:pt x="46" y="117"/>
                  <a:pt x="49" y="105"/>
                </a:cubicBezTo>
                <a:cubicBezTo>
                  <a:pt x="49" y="105"/>
                  <a:pt x="50" y="105"/>
                  <a:pt x="50" y="105"/>
                </a:cubicBezTo>
                <a:cubicBezTo>
                  <a:pt x="53" y="92"/>
                  <a:pt x="46" y="79"/>
                  <a:pt x="34" y="75"/>
                </a:cubicBezTo>
                <a:cubicBezTo>
                  <a:pt x="21" y="71"/>
                  <a:pt x="8" y="78"/>
                  <a:pt x="4" y="91"/>
                </a:cubicBezTo>
                <a:cubicBezTo>
                  <a:pt x="4" y="91"/>
                  <a:pt x="4" y="91"/>
                  <a:pt x="4" y="91"/>
                </a:cubicBezTo>
                <a:close/>
                <a:moveTo>
                  <a:pt x="4" y="162"/>
                </a:moveTo>
                <a:cubicBezTo>
                  <a:pt x="0" y="174"/>
                  <a:pt x="7" y="188"/>
                  <a:pt x="20" y="192"/>
                </a:cubicBezTo>
                <a:cubicBezTo>
                  <a:pt x="32" y="196"/>
                  <a:pt x="45" y="189"/>
                  <a:pt x="49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53" y="164"/>
                  <a:pt x="46" y="150"/>
                  <a:pt x="34" y="146"/>
                </a:cubicBezTo>
                <a:cubicBezTo>
                  <a:pt x="22" y="142"/>
                  <a:pt x="8" y="149"/>
                  <a:pt x="4" y="162"/>
                </a:cubicBezTo>
                <a:cubicBezTo>
                  <a:pt x="4" y="162"/>
                  <a:pt x="4" y="162"/>
                  <a:pt x="4" y="162"/>
                </a:cubicBezTo>
                <a:close/>
                <a:moveTo>
                  <a:pt x="4" y="233"/>
                </a:moveTo>
                <a:cubicBezTo>
                  <a:pt x="0" y="245"/>
                  <a:pt x="7" y="259"/>
                  <a:pt x="20" y="263"/>
                </a:cubicBezTo>
                <a:cubicBezTo>
                  <a:pt x="32" y="267"/>
                  <a:pt x="45" y="260"/>
                  <a:pt x="49" y="247"/>
                </a:cubicBezTo>
                <a:cubicBezTo>
                  <a:pt x="49" y="247"/>
                  <a:pt x="49" y="247"/>
                  <a:pt x="49" y="247"/>
                </a:cubicBezTo>
                <a:cubicBezTo>
                  <a:pt x="53" y="234"/>
                  <a:pt x="46" y="221"/>
                  <a:pt x="34" y="217"/>
                </a:cubicBezTo>
                <a:cubicBezTo>
                  <a:pt x="22" y="213"/>
                  <a:pt x="8" y="220"/>
                  <a:pt x="4" y="233"/>
                </a:cubicBezTo>
                <a:cubicBezTo>
                  <a:pt x="4" y="233"/>
                  <a:pt x="4" y="233"/>
                  <a:pt x="4" y="233"/>
                </a:cubicBezTo>
                <a:close/>
              </a:path>
            </a:pathLst>
          </a:custGeom>
          <a:solidFill>
            <a:srgbClr val="A5A5A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3" name="Rectangle 47"/>
          <p:cNvSpPr>
            <a:spLocks noChangeArrowheads="1"/>
          </p:cNvSpPr>
          <p:nvPr/>
        </p:nvSpPr>
        <p:spPr bwMode="auto">
          <a:xfrm>
            <a:off x="8077476" y="2315596"/>
            <a:ext cx="14462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Storm</a:t>
            </a: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计算模块</a:t>
            </a:r>
            <a:endParaRPr kumimoji="0" lang="zh-CN" alt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5" name="Line 49"/>
          <p:cNvSpPr>
            <a:spLocks noChangeShapeType="1"/>
          </p:cNvSpPr>
          <p:nvPr/>
        </p:nvSpPr>
        <p:spPr bwMode="auto">
          <a:xfrm>
            <a:off x="5211403" y="4139912"/>
            <a:ext cx="267040" cy="0"/>
          </a:xfrm>
          <a:prstGeom prst="line">
            <a:avLst/>
          </a:prstGeom>
          <a:noFill/>
          <a:ln w="9525" cap="rnd">
            <a:solidFill>
              <a:srgbClr val="5B9BD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6" name="Rectangle 50"/>
          <p:cNvSpPr>
            <a:spLocks noChangeArrowheads="1"/>
          </p:cNvSpPr>
          <p:nvPr/>
        </p:nvSpPr>
        <p:spPr bwMode="auto">
          <a:xfrm>
            <a:off x="5478442" y="4006376"/>
            <a:ext cx="179175" cy="2524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7" name="Rectangle 51"/>
          <p:cNvSpPr>
            <a:spLocks noChangeArrowheads="1"/>
          </p:cNvSpPr>
          <p:nvPr/>
        </p:nvSpPr>
        <p:spPr bwMode="auto">
          <a:xfrm>
            <a:off x="5478442" y="4006376"/>
            <a:ext cx="179175" cy="252437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Freeform 52"/>
          <p:cNvSpPr>
            <a:spLocks noEditPoints="1"/>
          </p:cNvSpPr>
          <p:nvPr/>
        </p:nvSpPr>
        <p:spPr bwMode="auto">
          <a:xfrm>
            <a:off x="5035674" y="3999059"/>
            <a:ext cx="341121" cy="40244"/>
          </a:xfrm>
          <a:custGeom>
            <a:avLst/>
            <a:gdLst>
              <a:gd name="T0" fmla="*/ 198 w 198"/>
              <a:gd name="T1" fmla="*/ 22 h 22"/>
              <a:gd name="T2" fmla="*/ 180 w 198"/>
              <a:gd name="T3" fmla="*/ 0 h 22"/>
              <a:gd name="T4" fmla="*/ 164 w 198"/>
              <a:gd name="T5" fmla="*/ 19 h 22"/>
              <a:gd name="T6" fmla="*/ 165 w 198"/>
              <a:gd name="T7" fmla="*/ 4 h 22"/>
              <a:gd name="T8" fmla="*/ 115 w 198"/>
              <a:gd name="T9" fmla="*/ 20 h 22"/>
              <a:gd name="T10" fmla="*/ 107 w 198"/>
              <a:gd name="T11" fmla="*/ 3 h 22"/>
              <a:gd name="T12" fmla="*/ 83 w 198"/>
              <a:gd name="T13" fmla="*/ 20 h 22"/>
              <a:gd name="T14" fmla="*/ 90 w 198"/>
              <a:gd name="T15" fmla="*/ 3 h 22"/>
              <a:gd name="T16" fmla="*/ 33 w 198"/>
              <a:gd name="T17" fmla="*/ 19 h 22"/>
              <a:gd name="T18" fmla="*/ 33 w 198"/>
              <a:gd name="T19" fmla="*/ 4 h 22"/>
              <a:gd name="T20" fmla="*/ 0 w 198"/>
              <a:gd name="T21" fmla="*/ 22 h 22"/>
              <a:gd name="T22" fmla="*/ 18 w 198"/>
              <a:gd name="T23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22">
                <a:moveTo>
                  <a:pt x="198" y="22"/>
                </a:moveTo>
                <a:lnTo>
                  <a:pt x="180" y="0"/>
                </a:lnTo>
                <a:moveTo>
                  <a:pt x="164" y="19"/>
                </a:moveTo>
                <a:lnTo>
                  <a:pt x="165" y="4"/>
                </a:lnTo>
                <a:moveTo>
                  <a:pt x="115" y="20"/>
                </a:moveTo>
                <a:lnTo>
                  <a:pt x="107" y="3"/>
                </a:lnTo>
                <a:moveTo>
                  <a:pt x="83" y="20"/>
                </a:moveTo>
                <a:lnTo>
                  <a:pt x="90" y="3"/>
                </a:lnTo>
                <a:moveTo>
                  <a:pt x="33" y="19"/>
                </a:moveTo>
                <a:lnTo>
                  <a:pt x="33" y="4"/>
                </a:lnTo>
                <a:moveTo>
                  <a:pt x="0" y="22"/>
                </a:moveTo>
                <a:lnTo>
                  <a:pt x="18" y="0"/>
                </a:lnTo>
              </a:path>
            </a:pathLst>
          </a:custGeom>
          <a:noFill/>
          <a:ln w="9525" cap="rnd">
            <a:solidFill>
              <a:srgbClr val="5B9BD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Freeform 53"/>
          <p:cNvSpPr>
            <a:spLocks noEditPoints="1"/>
          </p:cNvSpPr>
          <p:nvPr/>
        </p:nvSpPr>
        <p:spPr bwMode="auto">
          <a:xfrm>
            <a:off x="4989157" y="4033815"/>
            <a:ext cx="432432" cy="53049"/>
          </a:xfrm>
          <a:custGeom>
            <a:avLst/>
            <a:gdLst>
              <a:gd name="T0" fmla="*/ 93 w 684"/>
              <a:gd name="T1" fmla="*/ 46 h 92"/>
              <a:gd name="T2" fmla="*/ 47 w 684"/>
              <a:gd name="T3" fmla="*/ 0 h 92"/>
              <a:gd name="T4" fmla="*/ 0 w 684"/>
              <a:gd name="T5" fmla="*/ 46 h 92"/>
              <a:gd name="T6" fmla="*/ 47 w 684"/>
              <a:gd name="T7" fmla="*/ 92 h 92"/>
              <a:gd name="T8" fmla="*/ 93 w 684"/>
              <a:gd name="T9" fmla="*/ 46 h 92"/>
              <a:gd name="T10" fmla="*/ 211 w 684"/>
              <a:gd name="T11" fmla="*/ 46 h 92"/>
              <a:gd name="T12" fmla="*/ 165 w 684"/>
              <a:gd name="T13" fmla="*/ 0 h 92"/>
              <a:gd name="T14" fmla="*/ 118 w 684"/>
              <a:gd name="T15" fmla="*/ 46 h 92"/>
              <a:gd name="T16" fmla="*/ 165 w 684"/>
              <a:gd name="T17" fmla="*/ 92 h 92"/>
              <a:gd name="T18" fmla="*/ 211 w 684"/>
              <a:gd name="T19" fmla="*/ 46 h 92"/>
              <a:gd name="T20" fmla="*/ 330 w 684"/>
              <a:gd name="T21" fmla="*/ 46 h 92"/>
              <a:gd name="T22" fmla="*/ 283 w 684"/>
              <a:gd name="T23" fmla="*/ 0 h 92"/>
              <a:gd name="T24" fmla="*/ 237 w 684"/>
              <a:gd name="T25" fmla="*/ 46 h 92"/>
              <a:gd name="T26" fmla="*/ 283 w 684"/>
              <a:gd name="T27" fmla="*/ 92 h 92"/>
              <a:gd name="T28" fmla="*/ 330 w 684"/>
              <a:gd name="T29" fmla="*/ 46 h 92"/>
              <a:gd name="T30" fmla="*/ 448 w 684"/>
              <a:gd name="T31" fmla="*/ 46 h 92"/>
              <a:gd name="T32" fmla="*/ 401 w 684"/>
              <a:gd name="T33" fmla="*/ 0 h 92"/>
              <a:gd name="T34" fmla="*/ 355 w 684"/>
              <a:gd name="T35" fmla="*/ 46 h 92"/>
              <a:gd name="T36" fmla="*/ 401 w 684"/>
              <a:gd name="T37" fmla="*/ 92 h 92"/>
              <a:gd name="T38" fmla="*/ 448 w 684"/>
              <a:gd name="T39" fmla="*/ 46 h 92"/>
              <a:gd name="T40" fmla="*/ 566 w 684"/>
              <a:gd name="T41" fmla="*/ 46 h 92"/>
              <a:gd name="T42" fmla="*/ 520 w 684"/>
              <a:gd name="T43" fmla="*/ 0 h 92"/>
              <a:gd name="T44" fmla="*/ 474 w 684"/>
              <a:gd name="T45" fmla="*/ 46 h 92"/>
              <a:gd name="T46" fmla="*/ 520 w 684"/>
              <a:gd name="T47" fmla="*/ 92 h 92"/>
              <a:gd name="T48" fmla="*/ 566 w 684"/>
              <a:gd name="T49" fmla="*/ 46 h 92"/>
              <a:gd name="T50" fmla="*/ 684 w 684"/>
              <a:gd name="T51" fmla="*/ 46 h 92"/>
              <a:gd name="T52" fmla="*/ 638 w 684"/>
              <a:gd name="T53" fmla="*/ 0 h 92"/>
              <a:gd name="T54" fmla="*/ 592 w 684"/>
              <a:gd name="T55" fmla="*/ 46 h 92"/>
              <a:gd name="T56" fmla="*/ 638 w 684"/>
              <a:gd name="T57" fmla="*/ 92 h 92"/>
              <a:gd name="T58" fmla="*/ 684 w 684"/>
              <a:gd name="T59" fmla="*/ 4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4" h="92">
                <a:moveTo>
                  <a:pt x="93" y="46"/>
                </a:moveTo>
                <a:cubicBezTo>
                  <a:pt x="93" y="20"/>
                  <a:pt x="72" y="0"/>
                  <a:pt x="47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71"/>
                  <a:pt x="21" y="92"/>
                  <a:pt x="47" y="92"/>
                </a:cubicBezTo>
                <a:cubicBezTo>
                  <a:pt x="72" y="92"/>
                  <a:pt x="93" y="71"/>
                  <a:pt x="93" y="46"/>
                </a:cubicBezTo>
                <a:close/>
                <a:moveTo>
                  <a:pt x="211" y="46"/>
                </a:moveTo>
                <a:cubicBezTo>
                  <a:pt x="211" y="20"/>
                  <a:pt x="190" y="0"/>
                  <a:pt x="165" y="0"/>
                </a:cubicBezTo>
                <a:cubicBezTo>
                  <a:pt x="139" y="0"/>
                  <a:pt x="118" y="20"/>
                  <a:pt x="118" y="46"/>
                </a:cubicBezTo>
                <a:cubicBezTo>
                  <a:pt x="118" y="71"/>
                  <a:pt x="139" y="92"/>
                  <a:pt x="165" y="92"/>
                </a:cubicBezTo>
                <a:cubicBezTo>
                  <a:pt x="190" y="92"/>
                  <a:pt x="211" y="71"/>
                  <a:pt x="211" y="46"/>
                </a:cubicBezTo>
                <a:close/>
                <a:moveTo>
                  <a:pt x="330" y="46"/>
                </a:moveTo>
                <a:cubicBezTo>
                  <a:pt x="330" y="20"/>
                  <a:pt x="309" y="0"/>
                  <a:pt x="283" y="0"/>
                </a:cubicBezTo>
                <a:cubicBezTo>
                  <a:pt x="258" y="0"/>
                  <a:pt x="237" y="20"/>
                  <a:pt x="237" y="46"/>
                </a:cubicBezTo>
                <a:cubicBezTo>
                  <a:pt x="237" y="71"/>
                  <a:pt x="258" y="92"/>
                  <a:pt x="283" y="92"/>
                </a:cubicBezTo>
                <a:cubicBezTo>
                  <a:pt x="309" y="92"/>
                  <a:pt x="330" y="71"/>
                  <a:pt x="330" y="46"/>
                </a:cubicBezTo>
                <a:close/>
                <a:moveTo>
                  <a:pt x="448" y="46"/>
                </a:moveTo>
                <a:cubicBezTo>
                  <a:pt x="448" y="20"/>
                  <a:pt x="427" y="0"/>
                  <a:pt x="401" y="0"/>
                </a:cubicBezTo>
                <a:cubicBezTo>
                  <a:pt x="376" y="0"/>
                  <a:pt x="355" y="20"/>
                  <a:pt x="355" y="46"/>
                </a:cubicBezTo>
                <a:cubicBezTo>
                  <a:pt x="355" y="71"/>
                  <a:pt x="376" y="92"/>
                  <a:pt x="401" y="92"/>
                </a:cubicBezTo>
                <a:cubicBezTo>
                  <a:pt x="427" y="92"/>
                  <a:pt x="448" y="71"/>
                  <a:pt x="448" y="46"/>
                </a:cubicBezTo>
                <a:close/>
                <a:moveTo>
                  <a:pt x="566" y="46"/>
                </a:moveTo>
                <a:cubicBezTo>
                  <a:pt x="566" y="20"/>
                  <a:pt x="546" y="0"/>
                  <a:pt x="520" y="0"/>
                </a:cubicBezTo>
                <a:cubicBezTo>
                  <a:pt x="495" y="0"/>
                  <a:pt x="474" y="20"/>
                  <a:pt x="474" y="46"/>
                </a:cubicBezTo>
                <a:cubicBezTo>
                  <a:pt x="474" y="71"/>
                  <a:pt x="495" y="92"/>
                  <a:pt x="520" y="92"/>
                </a:cubicBezTo>
                <a:cubicBezTo>
                  <a:pt x="546" y="92"/>
                  <a:pt x="566" y="71"/>
                  <a:pt x="566" y="46"/>
                </a:cubicBezTo>
                <a:close/>
                <a:moveTo>
                  <a:pt x="684" y="46"/>
                </a:moveTo>
                <a:cubicBezTo>
                  <a:pt x="684" y="20"/>
                  <a:pt x="664" y="0"/>
                  <a:pt x="638" y="0"/>
                </a:cubicBezTo>
                <a:cubicBezTo>
                  <a:pt x="613" y="0"/>
                  <a:pt x="592" y="20"/>
                  <a:pt x="592" y="46"/>
                </a:cubicBezTo>
                <a:cubicBezTo>
                  <a:pt x="592" y="71"/>
                  <a:pt x="613" y="92"/>
                  <a:pt x="638" y="92"/>
                </a:cubicBezTo>
                <a:cubicBezTo>
                  <a:pt x="664" y="92"/>
                  <a:pt x="684" y="71"/>
                  <a:pt x="684" y="46"/>
                </a:cubicBez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Freeform 54"/>
          <p:cNvSpPr>
            <a:spLocks noEditPoints="1"/>
          </p:cNvSpPr>
          <p:nvPr/>
        </p:nvSpPr>
        <p:spPr bwMode="auto">
          <a:xfrm>
            <a:off x="4989157" y="4033815"/>
            <a:ext cx="432432" cy="53049"/>
          </a:xfrm>
          <a:custGeom>
            <a:avLst/>
            <a:gdLst>
              <a:gd name="T0" fmla="*/ 93 w 684"/>
              <a:gd name="T1" fmla="*/ 46 h 92"/>
              <a:gd name="T2" fmla="*/ 47 w 684"/>
              <a:gd name="T3" fmla="*/ 0 h 92"/>
              <a:gd name="T4" fmla="*/ 0 w 684"/>
              <a:gd name="T5" fmla="*/ 46 h 92"/>
              <a:gd name="T6" fmla="*/ 47 w 684"/>
              <a:gd name="T7" fmla="*/ 92 h 92"/>
              <a:gd name="T8" fmla="*/ 93 w 684"/>
              <a:gd name="T9" fmla="*/ 46 h 92"/>
              <a:gd name="T10" fmla="*/ 211 w 684"/>
              <a:gd name="T11" fmla="*/ 46 h 92"/>
              <a:gd name="T12" fmla="*/ 165 w 684"/>
              <a:gd name="T13" fmla="*/ 0 h 92"/>
              <a:gd name="T14" fmla="*/ 118 w 684"/>
              <a:gd name="T15" fmla="*/ 46 h 92"/>
              <a:gd name="T16" fmla="*/ 165 w 684"/>
              <a:gd name="T17" fmla="*/ 92 h 92"/>
              <a:gd name="T18" fmla="*/ 211 w 684"/>
              <a:gd name="T19" fmla="*/ 46 h 92"/>
              <a:gd name="T20" fmla="*/ 330 w 684"/>
              <a:gd name="T21" fmla="*/ 46 h 92"/>
              <a:gd name="T22" fmla="*/ 283 w 684"/>
              <a:gd name="T23" fmla="*/ 0 h 92"/>
              <a:gd name="T24" fmla="*/ 237 w 684"/>
              <a:gd name="T25" fmla="*/ 46 h 92"/>
              <a:gd name="T26" fmla="*/ 283 w 684"/>
              <a:gd name="T27" fmla="*/ 92 h 92"/>
              <a:gd name="T28" fmla="*/ 330 w 684"/>
              <a:gd name="T29" fmla="*/ 46 h 92"/>
              <a:gd name="T30" fmla="*/ 448 w 684"/>
              <a:gd name="T31" fmla="*/ 46 h 92"/>
              <a:gd name="T32" fmla="*/ 401 w 684"/>
              <a:gd name="T33" fmla="*/ 0 h 92"/>
              <a:gd name="T34" fmla="*/ 355 w 684"/>
              <a:gd name="T35" fmla="*/ 46 h 92"/>
              <a:gd name="T36" fmla="*/ 401 w 684"/>
              <a:gd name="T37" fmla="*/ 92 h 92"/>
              <a:gd name="T38" fmla="*/ 448 w 684"/>
              <a:gd name="T39" fmla="*/ 46 h 92"/>
              <a:gd name="T40" fmla="*/ 566 w 684"/>
              <a:gd name="T41" fmla="*/ 46 h 92"/>
              <a:gd name="T42" fmla="*/ 520 w 684"/>
              <a:gd name="T43" fmla="*/ 0 h 92"/>
              <a:gd name="T44" fmla="*/ 474 w 684"/>
              <a:gd name="T45" fmla="*/ 46 h 92"/>
              <a:gd name="T46" fmla="*/ 520 w 684"/>
              <a:gd name="T47" fmla="*/ 92 h 92"/>
              <a:gd name="T48" fmla="*/ 566 w 684"/>
              <a:gd name="T49" fmla="*/ 46 h 92"/>
              <a:gd name="T50" fmla="*/ 684 w 684"/>
              <a:gd name="T51" fmla="*/ 46 h 92"/>
              <a:gd name="T52" fmla="*/ 638 w 684"/>
              <a:gd name="T53" fmla="*/ 0 h 92"/>
              <a:gd name="T54" fmla="*/ 592 w 684"/>
              <a:gd name="T55" fmla="*/ 46 h 92"/>
              <a:gd name="T56" fmla="*/ 638 w 684"/>
              <a:gd name="T57" fmla="*/ 92 h 92"/>
              <a:gd name="T58" fmla="*/ 684 w 684"/>
              <a:gd name="T59" fmla="*/ 4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4" h="92">
                <a:moveTo>
                  <a:pt x="93" y="46"/>
                </a:moveTo>
                <a:cubicBezTo>
                  <a:pt x="93" y="20"/>
                  <a:pt x="72" y="0"/>
                  <a:pt x="47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71"/>
                  <a:pt x="21" y="92"/>
                  <a:pt x="47" y="92"/>
                </a:cubicBezTo>
                <a:cubicBezTo>
                  <a:pt x="72" y="92"/>
                  <a:pt x="93" y="71"/>
                  <a:pt x="93" y="46"/>
                </a:cubicBezTo>
                <a:close/>
                <a:moveTo>
                  <a:pt x="211" y="46"/>
                </a:moveTo>
                <a:cubicBezTo>
                  <a:pt x="211" y="20"/>
                  <a:pt x="190" y="0"/>
                  <a:pt x="165" y="0"/>
                </a:cubicBezTo>
                <a:cubicBezTo>
                  <a:pt x="139" y="0"/>
                  <a:pt x="118" y="20"/>
                  <a:pt x="118" y="46"/>
                </a:cubicBezTo>
                <a:cubicBezTo>
                  <a:pt x="118" y="71"/>
                  <a:pt x="139" y="92"/>
                  <a:pt x="165" y="92"/>
                </a:cubicBezTo>
                <a:cubicBezTo>
                  <a:pt x="190" y="92"/>
                  <a:pt x="211" y="71"/>
                  <a:pt x="211" y="46"/>
                </a:cubicBezTo>
                <a:close/>
                <a:moveTo>
                  <a:pt x="330" y="46"/>
                </a:moveTo>
                <a:cubicBezTo>
                  <a:pt x="330" y="20"/>
                  <a:pt x="309" y="0"/>
                  <a:pt x="283" y="0"/>
                </a:cubicBezTo>
                <a:cubicBezTo>
                  <a:pt x="258" y="0"/>
                  <a:pt x="237" y="20"/>
                  <a:pt x="237" y="46"/>
                </a:cubicBezTo>
                <a:cubicBezTo>
                  <a:pt x="237" y="71"/>
                  <a:pt x="258" y="92"/>
                  <a:pt x="283" y="92"/>
                </a:cubicBezTo>
                <a:cubicBezTo>
                  <a:pt x="309" y="92"/>
                  <a:pt x="330" y="71"/>
                  <a:pt x="330" y="46"/>
                </a:cubicBezTo>
                <a:close/>
                <a:moveTo>
                  <a:pt x="448" y="46"/>
                </a:moveTo>
                <a:cubicBezTo>
                  <a:pt x="448" y="20"/>
                  <a:pt x="427" y="0"/>
                  <a:pt x="401" y="0"/>
                </a:cubicBezTo>
                <a:cubicBezTo>
                  <a:pt x="376" y="0"/>
                  <a:pt x="355" y="20"/>
                  <a:pt x="355" y="46"/>
                </a:cubicBezTo>
                <a:cubicBezTo>
                  <a:pt x="355" y="71"/>
                  <a:pt x="376" y="92"/>
                  <a:pt x="401" y="92"/>
                </a:cubicBezTo>
                <a:cubicBezTo>
                  <a:pt x="427" y="92"/>
                  <a:pt x="448" y="71"/>
                  <a:pt x="448" y="46"/>
                </a:cubicBezTo>
                <a:close/>
                <a:moveTo>
                  <a:pt x="566" y="46"/>
                </a:moveTo>
                <a:cubicBezTo>
                  <a:pt x="566" y="20"/>
                  <a:pt x="546" y="0"/>
                  <a:pt x="520" y="0"/>
                </a:cubicBezTo>
                <a:cubicBezTo>
                  <a:pt x="495" y="0"/>
                  <a:pt x="474" y="20"/>
                  <a:pt x="474" y="46"/>
                </a:cubicBezTo>
                <a:cubicBezTo>
                  <a:pt x="474" y="71"/>
                  <a:pt x="495" y="92"/>
                  <a:pt x="520" y="92"/>
                </a:cubicBezTo>
                <a:cubicBezTo>
                  <a:pt x="546" y="92"/>
                  <a:pt x="566" y="71"/>
                  <a:pt x="566" y="46"/>
                </a:cubicBezTo>
                <a:close/>
                <a:moveTo>
                  <a:pt x="684" y="46"/>
                </a:moveTo>
                <a:cubicBezTo>
                  <a:pt x="684" y="20"/>
                  <a:pt x="664" y="0"/>
                  <a:pt x="638" y="0"/>
                </a:cubicBezTo>
                <a:cubicBezTo>
                  <a:pt x="613" y="0"/>
                  <a:pt x="592" y="20"/>
                  <a:pt x="592" y="46"/>
                </a:cubicBezTo>
                <a:cubicBezTo>
                  <a:pt x="592" y="71"/>
                  <a:pt x="613" y="92"/>
                  <a:pt x="638" y="92"/>
                </a:cubicBezTo>
                <a:cubicBezTo>
                  <a:pt x="664" y="92"/>
                  <a:pt x="684" y="71"/>
                  <a:pt x="684" y="46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1" name="Freeform 55"/>
          <p:cNvSpPr>
            <a:spLocks noEditPoints="1"/>
          </p:cNvSpPr>
          <p:nvPr/>
        </p:nvSpPr>
        <p:spPr bwMode="auto">
          <a:xfrm>
            <a:off x="5114924" y="3881987"/>
            <a:ext cx="180898" cy="51219"/>
          </a:xfrm>
          <a:custGeom>
            <a:avLst/>
            <a:gdLst>
              <a:gd name="T0" fmla="*/ 20 w 105"/>
              <a:gd name="T1" fmla="*/ 0 h 28"/>
              <a:gd name="T2" fmla="*/ 0 w 105"/>
              <a:gd name="T3" fmla="*/ 28 h 28"/>
              <a:gd name="T4" fmla="*/ 53 w 105"/>
              <a:gd name="T5" fmla="*/ 24 h 28"/>
              <a:gd name="T6" fmla="*/ 53 w 105"/>
              <a:gd name="T7" fmla="*/ 7 h 28"/>
              <a:gd name="T8" fmla="*/ 85 w 105"/>
              <a:gd name="T9" fmla="*/ 0 h 28"/>
              <a:gd name="T10" fmla="*/ 105 w 105"/>
              <a:gd name="T1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28">
                <a:moveTo>
                  <a:pt x="20" y="0"/>
                </a:moveTo>
                <a:lnTo>
                  <a:pt x="0" y="28"/>
                </a:lnTo>
                <a:moveTo>
                  <a:pt x="53" y="24"/>
                </a:moveTo>
                <a:lnTo>
                  <a:pt x="53" y="7"/>
                </a:lnTo>
                <a:moveTo>
                  <a:pt x="85" y="0"/>
                </a:moveTo>
                <a:lnTo>
                  <a:pt x="105" y="28"/>
                </a:lnTo>
              </a:path>
            </a:pathLst>
          </a:custGeom>
          <a:noFill/>
          <a:ln w="9525" cap="rnd">
            <a:solidFill>
              <a:srgbClr val="A5A5A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Freeform 56"/>
          <p:cNvSpPr>
            <a:spLocks noEditPoints="1"/>
          </p:cNvSpPr>
          <p:nvPr/>
        </p:nvSpPr>
        <p:spPr bwMode="auto">
          <a:xfrm>
            <a:off x="5047733" y="3925889"/>
            <a:ext cx="317001" cy="80487"/>
          </a:xfrm>
          <a:custGeom>
            <a:avLst/>
            <a:gdLst>
              <a:gd name="T0" fmla="*/ 141 w 503"/>
              <a:gd name="T1" fmla="*/ 70 h 141"/>
              <a:gd name="T2" fmla="*/ 71 w 503"/>
              <a:gd name="T3" fmla="*/ 0 h 141"/>
              <a:gd name="T4" fmla="*/ 0 w 503"/>
              <a:gd name="T5" fmla="*/ 70 h 141"/>
              <a:gd name="T6" fmla="*/ 71 w 503"/>
              <a:gd name="T7" fmla="*/ 141 h 141"/>
              <a:gd name="T8" fmla="*/ 141 w 503"/>
              <a:gd name="T9" fmla="*/ 70 h 141"/>
              <a:gd name="T10" fmla="*/ 322 w 503"/>
              <a:gd name="T11" fmla="*/ 70 h 141"/>
              <a:gd name="T12" fmla="*/ 251 w 503"/>
              <a:gd name="T13" fmla="*/ 0 h 141"/>
              <a:gd name="T14" fmla="*/ 181 w 503"/>
              <a:gd name="T15" fmla="*/ 70 h 141"/>
              <a:gd name="T16" fmla="*/ 251 w 503"/>
              <a:gd name="T17" fmla="*/ 141 h 141"/>
              <a:gd name="T18" fmla="*/ 322 w 503"/>
              <a:gd name="T19" fmla="*/ 70 h 141"/>
              <a:gd name="T20" fmla="*/ 503 w 503"/>
              <a:gd name="T21" fmla="*/ 70 h 141"/>
              <a:gd name="T22" fmla="*/ 432 w 503"/>
              <a:gd name="T23" fmla="*/ 0 h 141"/>
              <a:gd name="T24" fmla="*/ 362 w 503"/>
              <a:gd name="T25" fmla="*/ 70 h 141"/>
              <a:gd name="T26" fmla="*/ 432 w 503"/>
              <a:gd name="T27" fmla="*/ 141 h 141"/>
              <a:gd name="T28" fmla="*/ 503 w 503"/>
              <a:gd name="T29" fmla="*/ 7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3" h="141">
                <a:moveTo>
                  <a:pt x="141" y="70"/>
                </a:moveTo>
                <a:cubicBezTo>
                  <a:pt x="141" y="31"/>
                  <a:pt x="110" y="0"/>
                  <a:pt x="71" y="0"/>
                </a:cubicBezTo>
                <a:cubicBezTo>
                  <a:pt x="32" y="0"/>
                  <a:pt x="0" y="31"/>
                  <a:pt x="0" y="70"/>
                </a:cubicBezTo>
                <a:cubicBezTo>
                  <a:pt x="0" y="109"/>
                  <a:pt x="32" y="141"/>
                  <a:pt x="71" y="141"/>
                </a:cubicBezTo>
                <a:cubicBezTo>
                  <a:pt x="110" y="141"/>
                  <a:pt x="141" y="109"/>
                  <a:pt x="141" y="70"/>
                </a:cubicBezTo>
                <a:close/>
                <a:moveTo>
                  <a:pt x="322" y="70"/>
                </a:moveTo>
                <a:cubicBezTo>
                  <a:pt x="322" y="31"/>
                  <a:pt x="290" y="0"/>
                  <a:pt x="251" y="0"/>
                </a:cubicBezTo>
                <a:cubicBezTo>
                  <a:pt x="212" y="0"/>
                  <a:pt x="181" y="31"/>
                  <a:pt x="181" y="70"/>
                </a:cubicBezTo>
                <a:cubicBezTo>
                  <a:pt x="181" y="109"/>
                  <a:pt x="212" y="141"/>
                  <a:pt x="251" y="141"/>
                </a:cubicBezTo>
                <a:cubicBezTo>
                  <a:pt x="290" y="141"/>
                  <a:pt x="322" y="109"/>
                  <a:pt x="322" y="70"/>
                </a:cubicBezTo>
                <a:close/>
                <a:moveTo>
                  <a:pt x="503" y="70"/>
                </a:moveTo>
                <a:cubicBezTo>
                  <a:pt x="503" y="31"/>
                  <a:pt x="471" y="0"/>
                  <a:pt x="432" y="0"/>
                </a:cubicBezTo>
                <a:cubicBezTo>
                  <a:pt x="393" y="0"/>
                  <a:pt x="362" y="31"/>
                  <a:pt x="362" y="70"/>
                </a:cubicBezTo>
                <a:cubicBezTo>
                  <a:pt x="362" y="109"/>
                  <a:pt x="393" y="141"/>
                  <a:pt x="432" y="141"/>
                </a:cubicBezTo>
                <a:cubicBezTo>
                  <a:pt x="471" y="141"/>
                  <a:pt x="503" y="109"/>
                  <a:pt x="503" y="70"/>
                </a:cubicBezTo>
                <a:close/>
              </a:path>
            </a:pathLst>
          </a:custGeom>
          <a:solidFill>
            <a:srgbClr val="AAD28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Freeform 57"/>
          <p:cNvSpPr>
            <a:spLocks noEditPoints="1"/>
          </p:cNvSpPr>
          <p:nvPr/>
        </p:nvSpPr>
        <p:spPr bwMode="auto">
          <a:xfrm>
            <a:off x="5047733" y="3925889"/>
            <a:ext cx="317001" cy="80487"/>
          </a:xfrm>
          <a:custGeom>
            <a:avLst/>
            <a:gdLst>
              <a:gd name="T0" fmla="*/ 141 w 503"/>
              <a:gd name="T1" fmla="*/ 70 h 141"/>
              <a:gd name="T2" fmla="*/ 71 w 503"/>
              <a:gd name="T3" fmla="*/ 0 h 141"/>
              <a:gd name="T4" fmla="*/ 0 w 503"/>
              <a:gd name="T5" fmla="*/ 70 h 141"/>
              <a:gd name="T6" fmla="*/ 71 w 503"/>
              <a:gd name="T7" fmla="*/ 141 h 141"/>
              <a:gd name="T8" fmla="*/ 141 w 503"/>
              <a:gd name="T9" fmla="*/ 70 h 141"/>
              <a:gd name="T10" fmla="*/ 322 w 503"/>
              <a:gd name="T11" fmla="*/ 70 h 141"/>
              <a:gd name="T12" fmla="*/ 251 w 503"/>
              <a:gd name="T13" fmla="*/ 0 h 141"/>
              <a:gd name="T14" fmla="*/ 181 w 503"/>
              <a:gd name="T15" fmla="*/ 70 h 141"/>
              <a:gd name="T16" fmla="*/ 251 w 503"/>
              <a:gd name="T17" fmla="*/ 141 h 141"/>
              <a:gd name="T18" fmla="*/ 322 w 503"/>
              <a:gd name="T19" fmla="*/ 70 h 141"/>
              <a:gd name="T20" fmla="*/ 503 w 503"/>
              <a:gd name="T21" fmla="*/ 70 h 141"/>
              <a:gd name="T22" fmla="*/ 432 w 503"/>
              <a:gd name="T23" fmla="*/ 0 h 141"/>
              <a:gd name="T24" fmla="*/ 362 w 503"/>
              <a:gd name="T25" fmla="*/ 70 h 141"/>
              <a:gd name="T26" fmla="*/ 432 w 503"/>
              <a:gd name="T27" fmla="*/ 141 h 141"/>
              <a:gd name="T28" fmla="*/ 503 w 503"/>
              <a:gd name="T29" fmla="*/ 7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3" h="141">
                <a:moveTo>
                  <a:pt x="141" y="70"/>
                </a:moveTo>
                <a:cubicBezTo>
                  <a:pt x="141" y="31"/>
                  <a:pt x="110" y="0"/>
                  <a:pt x="71" y="0"/>
                </a:cubicBezTo>
                <a:cubicBezTo>
                  <a:pt x="32" y="0"/>
                  <a:pt x="0" y="31"/>
                  <a:pt x="0" y="70"/>
                </a:cubicBezTo>
                <a:cubicBezTo>
                  <a:pt x="0" y="109"/>
                  <a:pt x="32" y="141"/>
                  <a:pt x="71" y="141"/>
                </a:cubicBezTo>
                <a:cubicBezTo>
                  <a:pt x="110" y="141"/>
                  <a:pt x="141" y="109"/>
                  <a:pt x="141" y="70"/>
                </a:cubicBezTo>
                <a:close/>
                <a:moveTo>
                  <a:pt x="322" y="70"/>
                </a:moveTo>
                <a:cubicBezTo>
                  <a:pt x="322" y="31"/>
                  <a:pt x="290" y="0"/>
                  <a:pt x="251" y="0"/>
                </a:cubicBezTo>
                <a:cubicBezTo>
                  <a:pt x="212" y="0"/>
                  <a:pt x="181" y="31"/>
                  <a:pt x="181" y="70"/>
                </a:cubicBezTo>
                <a:cubicBezTo>
                  <a:pt x="181" y="109"/>
                  <a:pt x="212" y="141"/>
                  <a:pt x="251" y="141"/>
                </a:cubicBezTo>
                <a:cubicBezTo>
                  <a:pt x="290" y="141"/>
                  <a:pt x="322" y="109"/>
                  <a:pt x="322" y="70"/>
                </a:cubicBezTo>
                <a:close/>
                <a:moveTo>
                  <a:pt x="503" y="70"/>
                </a:moveTo>
                <a:cubicBezTo>
                  <a:pt x="503" y="31"/>
                  <a:pt x="471" y="0"/>
                  <a:pt x="432" y="0"/>
                </a:cubicBezTo>
                <a:cubicBezTo>
                  <a:pt x="393" y="0"/>
                  <a:pt x="362" y="31"/>
                  <a:pt x="362" y="70"/>
                </a:cubicBezTo>
                <a:cubicBezTo>
                  <a:pt x="362" y="109"/>
                  <a:pt x="393" y="141"/>
                  <a:pt x="432" y="141"/>
                </a:cubicBezTo>
                <a:cubicBezTo>
                  <a:pt x="471" y="141"/>
                  <a:pt x="503" y="109"/>
                  <a:pt x="503" y="70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4" name="Freeform 58"/>
          <p:cNvSpPr>
            <a:spLocks noEditPoints="1"/>
          </p:cNvSpPr>
          <p:nvPr/>
        </p:nvSpPr>
        <p:spPr bwMode="auto">
          <a:xfrm>
            <a:off x="5097696" y="3702720"/>
            <a:ext cx="537524" cy="514021"/>
          </a:xfrm>
          <a:custGeom>
            <a:avLst/>
            <a:gdLst>
              <a:gd name="T0" fmla="*/ 712 w 851"/>
              <a:gd name="T1" fmla="*/ 843 h 910"/>
              <a:gd name="T2" fmla="*/ 851 w 851"/>
              <a:gd name="T3" fmla="*/ 843 h 910"/>
              <a:gd name="T4" fmla="*/ 851 w 851"/>
              <a:gd name="T5" fmla="*/ 832 h 910"/>
              <a:gd name="T6" fmla="*/ 712 w 851"/>
              <a:gd name="T7" fmla="*/ 832 h 910"/>
              <a:gd name="T8" fmla="*/ 712 w 851"/>
              <a:gd name="T9" fmla="*/ 843 h 910"/>
              <a:gd name="T10" fmla="*/ 712 w 851"/>
              <a:gd name="T11" fmla="*/ 876 h 910"/>
              <a:gd name="T12" fmla="*/ 851 w 851"/>
              <a:gd name="T13" fmla="*/ 876 h 910"/>
              <a:gd name="T14" fmla="*/ 851 w 851"/>
              <a:gd name="T15" fmla="*/ 865 h 910"/>
              <a:gd name="T16" fmla="*/ 712 w 851"/>
              <a:gd name="T17" fmla="*/ 865 h 910"/>
              <a:gd name="T18" fmla="*/ 712 w 851"/>
              <a:gd name="T19" fmla="*/ 876 h 910"/>
              <a:gd name="T20" fmla="*/ 848 w 851"/>
              <a:gd name="T21" fmla="*/ 776 h 910"/>
              <a:gd name="T22" fmla="*/ 831 w 851"/>
              <a:gd name="T23" fmla="*/ 759 h 910"/>
              <a:gd name="T24" fmla="*/ 813 w 851"/>
              <a:gd name="T25" fmla="*/ 776 h 910"/>
              <a:gd name="T26" fmla="*/ 831 w 851"/>
              <a:gd name="T27" fmla="*/ 793 h 910"/>
              <a:gd name="T28" fmla="*/ 848 w 851"/>
              <a:gd name="T29" fmla="*/ 776 h 910"/>
              <a:gd name="T30" fmla="*/ 712 w 851"/>
              <a:gd name="T31" fmla="*/ 910 h 910"/>
              <a:gd name="T32" fmla="*/ 851 w 851"/>
              <a:gd name="T33" fmla="*/ 910 h 910"/>
              <a:gd name="T34" fmla="*/ 851 w 851"/>
              <a:gd name="T35" fmla="*/ 899 h 910"/>
              <a:gd name="T36" fmla="*/ 712 w 851"/>
              <a:gd name="T37" fmla="*/ 899 h 910"/>
              <a:gd name="T38" fmla="*/ 712 w 851"/>
              <a:gd name="T39" fmla="*/ 910 h 910"/>
              <a:gd name="T40" fmla="*/ 341 w 851"/>
              <a:gd name="T41" fmla="*/ 171 h 910"/>
              <a:gd name="T42" fmla="*/ 170 w 851"/>
              <a:gd name="T43" fmla="*/ 0 h 910"/>
              <a:gd name="T44" fmla="*/ 0 w 851"/>
              <a:gd name="T45" fmla="*/ 171 h 910"/>
              <a:gd name="T46" fmla="*/ 170 w 851"/>
              <a:gd name="T47" fmla="*/ 342 h 910"/>
              <a:gd name="T48" fmla="*/ 341 w 851"/>
              <a:gd name="T49" fmla="*/ 171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1" h="910">
                <a:moveTo>
                  <a:pt x="712" y="843"/>
                </a:moveTo>
                <a:lnTo>
                  <a:pt x="851" y="843"/>
                </a:lnTo>
                <a:lnTo>
                  <a:pt x="851" y="832"/>
                </a:lnTo>
                <a:lnTo>
                  <a:pt x="712" y="832"/>
                </a:lnTo>
                <a:lnTo>
                  <a:pt x="712" y="843"/>
                </a:lnTo>
                <a:close/>
                <a:moveTo>
                  <a:pt x="712" y="876"/>
                </a:moveTo>
                <a:lnTo>
                  <a:pt x="851" y="876"/>
                </a:lnTo>
                <a:lnTo>
                  <a:pt x="851" y="865"/>
                </a:lnTo>
                <a:lnTo>
                  <a:pt x="712" y="865"/>
                </a:lnTo>
                <a:lnTo>
                  <a:pt x="712" y="876"/>
                </a:lnTo>
                <a:close/>
                <a:moveTo>
                  <a:pt x="848" y="776"/>
                </a:moveTo>
                <a:cubicBezTo>
                  <a:pt x="848" y="766"/>
                  <a:pt x="840" y="759"/>
                  <a:pt x="831" y="759"/>
                </a:cubicBezTo>
                <a:cubicBezTo>
                  <a:pt x="821" y="759"/>
                  <a:pt x="813" y="766"/>
                  <a:pt x="813" y="776"/>
                </a:cubicBezTo>
                <a:cubicBezTo>
                  <a:pt x="813" y="785"/>
                  <a:pt x="821" y="793"/>
                  <a:pt x="831" y="793"/>
                </a:cubicBezTo>
                <a:cubicBezTo>
                  <a:pt x="840" y="793"/>
                  <a:pt x="848" y="785"/>
                  <a:pt x="848" y="776"/>
                </a:cubicBezTo>
                <a:close/>
                <a:moveTo>
                  <a:pt x="712" y="910"/>
                </a:moveTo>
                <a:lnTo>
                  <a:pt x="851" y="910"/>
                </a:lnTo>
                <a:lnTo>
                  <a:pt x="851" y="899"/>
                </a:lnTo>
                <a:lnTo>
                  <a:pt x="712" y="899"/>
                </a:lnTo>
                <a:lnTo>
                  <a:pt x="712" y="910"/>
                </a:lnTo>
                <a:close/>
                <a:moveTo>
                  <a:pt x="341" y="171"/>
                </a:moveTo>
                <a:cubicBezTo>
                  <a:pt x="341" y="77"/>
                  <a:pt x="265" y="0"/>
                  <a:pt x="170" y="0"/>
                </a:cubicBezTo>
                <a:cubicBezTo>
                  <a:pt x="76" y="0"/>
                  <a:pt x="0" y="77"/>
                  <a:pt x="0" y="171"/>
                </a:cubicBezTo>
                <a:cubicBezTo>
                  <a:pt x="0" y="265"/>
                  <a:pt x="76" y="342"/>
                  <a:pt x="170" y="342"/>
                </a:cubicBezTo>
                <a:cubicBezTo>
                  <a:pt x="265" y="342"/>
                  <a:pt x="341" y="265"/>
                  <a:pt x="341" y="171"/>
                </a:cubicBez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5" name="Freeform 59"/>
          <p:cNvSpPr>
            <a:spLocks noEditPoints="1"/>
          </p:cNvSpPr>
          <p:nvPr/>
        </p:nvSpPr>
        <p:spPr bwMode="auto">
          <a:xfrm>
            <a:off x="5097696" y="3702720"/>
            <a:ext cx="537524" cy="514021"/>
          </a:xfrm>
          <a:custGeom>
            <a:avLst/>
            <a:gdLst>
              <a:gd name="T0" fmla="*/ 712 w 851"/>
              <a:gd name="T1" fmla="*/ 843 h 910"/>
              <a:gd name="T2" fmla="*/ 851 w 851"/>
              <a:gd name="T3" fmla="*/ 843 h 910"/>
              <a:gd name="T4" fmla="*/ 851 w 851"/>
              <a:gd name="T5" fmla="*/ 832 h 910"/>
              <a:gd name="T6" fmla="*/ 712 w 851"/>
              <a:gd name="T7" fmla="*/ 832 h 910"/>
              <a:gd name="T8" fmla="*/ 712 w 851"/>
              <a:gd name="T9" fmla="*/ 843 h 910"/>
              <a:gd name="T10" fmla="*/ 712 w 851"/>
              <a:gd name="T11" fmla="*/ 876 h 910"/>
              <a:gd name="T12" fmla="*/ 851 w 851"/>
              <a:gd name="T13" fmla="*/ 876 h 910"/>
              <a:gd name="T14" fmla="*/ 851 w 851"/>
              <a:gd name="T15" fmla="*/ 865 h 910"/>
              <a:gd name="T16" fmla="*/ 712 w 851"/>
              <a:gd name="T17" fmla="*/ 865 h 910"/>
              <a:gd name="T18" fmla="*/ 712 w 851"/>
              <a:gd name="T19" fmla="*/ 876 h 910"/>
              <a:gd name="T20" fmla="*/ 848 w 851"/>
              <a:gd name="T21" fmla="*/ 776 h 910"/>
              <a:gd name="T22" fmla="*/ 831 w 851"/>
              <a:gd name="T23" fmla="*/ 759 h 910"/>
              <a:gd name="T24" fmla="*/ 813 w 851"/>
              <a:gd name="T25" fmla="*/ 776 h 910"/>
              <a:gd name="T26" fmla="*/ 831 w 851"/>
              <a:gd name="T27" fmla="*/ 793 h 910"/>
              <a:gd name="T28" fmla="*/ 848 w 851"/>
              <a:gd name="T29" fmla="*/ 776 h 910"/>
              <a:gd name="T30" fmla="*/ 712 w 851"/>
              <a:gd name="T31" fmla="*/ 910 h 910"/>
              <a:gd name="T32" fmla="*/ 851 w 851"/>
              <a:gd name="T33" fmla="*/ 910 h 910"/>
              <a:gd name="T34" fmla="*/ 851 w 851"/>
              <a:gd name="T35" fmla="*/ 899 h 910"/>
              <a:gd name="T36" fmla="*/ 712 w 851"/>
              <a:gd name="T37" fmla="*/ 899 h 910"/>
              <a:gd name="T38" fmla="*/ 712 w 851"/>
              <a:gd name="T39" fmla="*/ 910 h 910"/>
              <a:gd name="T40" fmla="*/ 341 w 851"/>
              <a:gd name="T41" fmla="*/ 171 h 910"/>
              <a:gd name="T42" fmla="*/ 170 w 851"/>
              <a:gd name="T43" fmla="*/ 0 h 910"/>
              <a:gd name="T44" fmla="*/ 0 w 851"/>
              <a:gd name="T45" fmla="*/ 171 h 910"/>
              <a:gd name="T46" fmla="*/ 170 w 851"/>
              <a:gd name="T47" fmla="*/ 342 h 910"/>
              <a:gd name="T48" fmla="*/ 341 w 851"/>
              <a:gd name="T49" fmla="*/ 171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1" h="910">
                <a:moveTo>
                  <a:pt x="712" y="843"/>
                </a:moveTo>
                <a:lnTo>
                  <a:pt x="851" y="843"/>
                </a:lnTo>
                <a:lnTo>
                  <a:pt x="851" y="832"/>
                </a:lnTo>
                <a:lnTo>
                  <a:pt x="712" y="832"/>
                </a:lnTo>
                <a:lnTo>
                  <a:pt x="712" y="843"/>
                </a:lnTo>
                <a:close/>
                <a:moveTo>
                  <a:pt x="712" y="876"/>
                </a:moveTo>
                <a:lnTo>
                  <a:pt x="851" y="876"/>
                </a:lnTo>
                <a:lnTo>
                  <a:pt x="851" y="865"/>
                </a:lnTo>
                <a:lnTo>
                  <a:pt x="712" y="865"/>
                </a:lnTo>
                <a:lnTo>
                  <a:pt x="712" y="876"/>
                </a:lnTo>
                <a:close/>
                <a:moveTo>
                  <a:pt x="848" y="776"/>
                </a:moveTo>
                <a:cubicBezTo>
                  <a:pt x="848" y="766"/>
                  <a:pt x="840" y="759"/>
                  <a:pt x="831" y="759"/>
                </a:cubicBezTo>
                <a:cubicBezTo>
                  <a:pt x="821" y="759"/>
                  <a:pt x="813" y="766"/>
                  <a:pt x="813" y="776"/>
                </a:cubicBezTo>
                <a:cubicBezTo>
                  <a:pt x="813" y="785"/>
                  <a:pt x="821" y="793"/>
                  <a:pt x="831" y="793"/>
                </a:cubicBezTo>
                <a:cubicBezTo>
                  <a:pt x="840" y="793"/>
                  <a:pt x="848" y="785"/>
                  <a:pt x="848" y="776"/>
                </a:cubicBezTo>
                <a:close/>
                <a:moveTo>
                  <a:pt x="712" y="910"/>
                </a:moveTo>
                <a:lnTo>
                  <a:pt x="851" y="910"/>
                </a:lnTo>
                <a:lnTo>
                  <a:pt x="851" y="899"/>
                </a:lnTo>
                <a:lnTo>
                  <a:pt x="712" y="899"/>
                </a:lnTo>
                <a:lnTo>
                  <a:pt x="712" y="910"/>
                </a:lnTo>
                <a:close/>
                <a:moveTo>
                  <a:pt x="341" y="171"/>
                </a:moveTo>
                <a:cubicBezTo>
                  <a:pt x="341" y="77"/>
                  <a:pt x="265" y="0"/>
                  <a:pt x="170" y="0"/>
                </a:cubicBezTo>
                <a:cubicBezTo>
                  <a:pt x="76" y="0"/>
                  <a:pt x="0" y="77"/>
                  <a:pt x="0" y="171"/>
                </a:cubicBezTo>
                <a:cubicBezTo>
                  <a:pt x="0" y="265"/>
                  <a:pt x="76" y="342"/>
                  <a:pt x="170" y="342"/>
                </a:cubicBezTo>
                <a:cubicBezTo>
                  <a:pt x="265" y="342"/>
                  <a:pt x="341" y="265"/>
                  <a:pt x="341" y="171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6" name="Rectangle 60"/>
          <p:cNvSpPr>
            <a:spLocks noChangeArrowheads="1"/>
          </p:cNvSpPr>
          <p:nvPr/>
        </p:nvSpPr>
        <p:spPr bwMode="auto">
          <a:xfrm>
            <a:off x="4639276" y="4289911"/>
            <a:ext cx="68448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Storm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</a:t>
            </a:r>
            <a:endParaRPr kumimoji="0" lang="zh-CN" altLang="zh-CN" sz="2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8" name="Line 62"/>
          <p:cNvSpPr>
            <a:spLocks noChangeShapeType="1"/>
          </p:cNvSpPr>
          <p:nvPr/>
        </p:nvSpPr>
        <p:spPr bwMode="auto">
          <a:xfrm>
            <a:off x="6165853" y="4139912"/>
            <a:ext cx="267040" cy="0"/>
          </a:xfrm>
          <a:prstGeom prst="line">
            <a:avLst/>
          </a:prstGeom>
          <a:noFill/>
          <a:ln w="9525" cap="rnd">
            <a:solidFill>
              <a:srgbClr val="5B9BD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9" name="Rectangle 63"/>
          <p:cNvSpPr>
            <a:spLocks noChangeArrowheads="1"/>
          </p:cNvSpPr>
          <p:nvPr/>
        </p:nvSpPr>
        <p:spPr bwMode="auto">
          <a:xfrm>
            <a:off x="6432892" y="4006376"/>
            <a:ext cx="179175" cy="2524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0" name="Rectangle 64"/>
          <p:cNvSpPr>
            <a:spLocks noChangeArrowheads="1"/>
          </p:cNvSpPr>
          <p:nvPr/>
        </p:nvSpPr>
        <p:spPr bwMode="auto">
          <a:xfrm>
            <a:off x="6432892" y="4006376"/>
            <a:ext cx="179175" cy="252437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1" name="Freeform 65"/>
          <p:cNvSpPr>
            <a:spLocks noEditPoints="1"/>
          </p:cNvSpPr>
          <p:nvPr/>
        </p:nvSpPr>
        <p:spPr bwMode="auto">
          <a:xfrm>
            <a:off x="5990124" y="3999059"/>
            <a:ext cx="339399" cy="40244"/>
          </a:xfrm>
          <a:custGeom>
            <a:avLst/>
            <a:gdLst>
              <a:gd name="T0" fmla="*/ 197 w 197"/>
              <a:gd name="T1" fmla="*/ 22 h 22"/>
              <a:gd name="T2" fmla="*/ 179 w 197"/>
              <a:gd name="T3" fmla="*/ 0 h 22"/>
              <a:gd name="T4" fmla="*/ 164 w 197"/>
              <a:gd name="T5" fmla="*/ 19 h 22"/>
              <a:gd name="T6" fmla="*/ 164 w 197"/>
              <a:gd name="T7" fmla="*/ 4 h 22"/>
              <a:gd name="T8" fmla="*/ 115 w 197"/>
              <a:gd name="T9" fmla="*/ 20 h 22"/>
              <a:gd name="T10" fmla="*/ 107 w 197"/>
              <a:gd name="T11" fmla="*/ 3 h 22"/>
              <a:gd name="T12" fmla="*/ 83 w 197"/>
              <a:gd name="T13" fmla="*/ 20 h 22"/>
              <a:gd name="T14" fmla="*/ 90 w 197"/>
              <a:gd name="T15" fmla="*/ 3 h 22"/>
              <a:gd name="T16" fmla="*/ 33 w 197"/>
              <a:gd name="T17" fmla="*/ 19 h 22"/>
              <a:gd name="T18" fmla="*/ 33 w 197"/>
              <a:gd name="T19" fmla="*/ 4 h 22"/>
              <a:gd name="T20" fmla="*/ 0 w 197"/>
              <a:gd name="T21" fmla="*/ 22 h 22"/>
              <a:gd name="T22" fmla="*/ 17 w 197"/>
              <a:gd name="T23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7" h="22">
                <a:moveTo>
                  <a:pt x="197" y="22"/>
                </a:moveTo>
                <a:lnTo>
                  <a:pt x="179" y="0"/>
                </a:lnTo>
                <a:moveTo>
                  <a:pt x="164" y="19"/>
                </a:moveTo>
                <a:lnTo>
                  <a:pt x="164" y="4"/>
                </a:lnTo>
                <a:moveTo>
                  <a:pt x="115" y="20"/>
                </a:moveTo>
                <a:lnTo>
                  <a:pt x="107" y="3"/>
                </a:lnTo>
                <a:moveTo>
                  <a:pt x="83" y="20"/>
                </a:moveTo>
                <a:lnTo>
                  <a:pt x="90" y="3"/>
                </a:lnTo>
                <a:moveTo>
                  <a:pt x="33" y="19"/>
                </a:moveTo>
                <a:lnTo>
                  <a:pt x="33" y="4"/>
                </a:lnTo>
                <a:moveTo>
                  <a:pt x="0" y="22"/>
                </a:moveTo>
                <a:lnTo>
                  <a:pt x="17" y="0"/>
                </a:lnTo>
              </a:path>
            </a:pathLst>
          </a:custGeom>
          <a:noFill/>
          <a:ln w="9525" cap="rnd">
            <a:solidFill>
              <a:srgbClr val="5B9BD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2" name="Freeform 66"/>
          <p:cNvSpPr>
            <a:spLocks noEditPoints="1"/>
          </p:cNvSpPr>
          <p:nvPr/>
        </p:nvSpPr>
        <p:spPr bwMode="auto">
          <a:xfrm>
            <a:off x="5943607" y="4033815"/>
            <a:ext cx="432432" cy="53049"/>
          </a:xfrm>
          <a:custGeom>
            <a:avLst/>
            <a:gdLst>
              <a:gd name="T0" fmla="*/ 93 w 684"/>
              <a:gd name="T1" fmla="*/ 46 h 92"/>
              <a:gd name="T2" fmla="*/ 46 w 684"/>
              <a:gd name="T3" fmla="*/ 0 h 92"/>
              <a:gd name="T4" fmla="*/ 0 w 684"/>
              <a:gd name="T5" fmla="*/ 46 h 92"/>
              <a:gd name="T6" fmla="*/ 46 w 684"/>
              <a:gd name="T7" fmla="*/ 92 h 92"/>
              <a:gd name="T8" fmla="*/ 93 w 684"/>
              <a:gd name="T9" fmla="*/ 46 h 92"/>
              <a:gd name="T10" fmla="*/ 211 w 684"/>
              <a:gd name="T11" fmla="*/ 46 h 92"/>
              <a:gd name="T12" fmla="*/ 164 w 684"/>
              <a:gd name="T13" fmla="*/ 0 h 92"/>
              <a:gd name="T14" fmla="*/ 118 w 684"/>
              <a:gd name="T15" fmla="*/ 46 h 92"/>
              <a:gd name="T16" fmla="*/ 164 w 684"/>
              <a:gd name="T17" fmla="*/ 92 h 92"/>
              <a:gd name="T18" fmla="*/ 211 w 684"/>
              <a:gd name="T19" fmla="*/ 46 h 92"/>
              <a:gd name="T20" fmla="*/ 329 w 684"/>
              <a:gd name="T21" fmla="*/ 46 h 92"/>
              <a:gd name="T22" fmla="*/ 283 w 684"/>
              <a:gd name="T23" fmla="*/ 0 h 92"/>
              <a:gd name="T24" fmla="*/ 237 w 684"/>
              <a:gd name="T25" fmla="*/ 46 h 92"/>
              <a:gd name="T26" fmla="*/ 283 w 684"/>
              <a:gd name="T27" fmla="*/ 92 h 92"/>
              <a:gd name="T28" fmla="*/ 329 w 684"/>
              <a:gd name="T29" fmla="*/ 46 h 92"/>
              <a:gd name="T30" fmla="*/ 447 w 684"/>
              <a:gd name="T31" fmla="*/ 46 h 92"/>
              <a:gd name="T32" fmla="*/ 401 w 684"/>
              <a:gd name="T33" fmla="*/ 0 h 92"/>
              <a:gd name="T34" fmla="*/ 355 w 684"/>
              <a:gd name="T35" fmla="*/ 46 h 92"/>
              <a:gd name="T36" fmla="*/ 401 w 684"/>
              <a:gd name="T37" fmla="*/ 92 h 92"/>
              <a:gd name="T38" fmla="*/ 447 w 684"/>
              <a:gd name="T39" fmla="*/ 46 h 92"/>
              <a:gd name="T40" fmla="*/ 566 w 684"/>
              <a:gd name="T41" fmla="*/ 46 h 92"/>
              <a:gd name="T42" fmla="*/ 520 w 684"/>
              <a:gd name="T43" fmla="*/ 0 h 92"/>
              <a:gd name="T44" fmla="*/ 474 w 684"/>
              <a:gd name="T45" fmla="*/ 46 h 92"/>
              <a:gd name="T46" fmla="*/ 520 w 684"/>
              <a:gd name="T47" fmla="*/ 92 h 92"/>
              <a:gd name="T48" fmla="*/ 566 w 684"/>
              <a:gd name="T49" fmla="*/ 46 h 92"/>
              <a:gd name="T50" fmla="*/ 684 w 684"/>
              <a:gd name="T51" fmla="*/ 46 h 92"/>
              <a:gd name="T52" fmla="*/ 638 w 684"/>
              <a:gd name="T53" fmla="*/ 0 h 92"/>
              <a:gd name="T54" fmla="*/ 592 w 684"/>
              <a:gd name="T55" fmla="*/ 46 h 92"/>
              <a:gd name="T56" fmla="*/ 638 w 684"/>
              <a:gd name="T57" fmla="*/ 92 h 92"/>
              <a:gd name="T58" fmla="*/ 684 w 684"/>
              <a:gd name="T59" fmla="*/ 4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4" h="92">
                <a:moveTo>
                  <a:pt x="93" y="46"/>
                </a:moveTo>
                <a:cubicBezTo>
                  <a:pt x="93" y="20"/>
                  <a:pt x="72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71"/>
                  <a:pt x="21" y="92"/>
                  <a:pt x="46" y="92"/>
                </a:cubicBezTo>
                <a:cubicBezTo>
                  <a:pt x="72" y="92"/>
                  <a:pt x="93" y="71"/>
                  <a:pt x="93" y="46"/>
                </a:cubicBezTo>
                <a:close/>
                <a:moveTo>
                  <a:pt x="211" y="46"/>
                </a:moveTo>
                <a:cubicBezTo>
                  <a:pt x="211" y="20"/>
                  <a:pt x="190" y="0"/>
                  <a:pt x="164" y="0"/>
                </a:cubicBezTo>
                <a:cubicBezTo>
                  <a:pt x="139" y="0"/>
                  <a:pt x="118" y="20"/>
                  <a:pt x="118" y="46"/>
                </a:cubicBezTo>
                <a:cubicBezTo>
                  <a:pt x="118" y="71"/>
                  <a:pt x="139" y="92"/>
                  <a:pt x="164" y="92"/>
                </a:cubicBezTo>
                <a:cubicBezTo>
                  <a:pt x="190" y="92"/>
                  <a:pt x="211" y="71"/>
                  <a:pt x="211" y="46"/>
                </a:cubicBezTo>
                <a:close/>
                <a:moveTo>
                  <a:pt x="329" y="46"/>
                </a:moveTo>
                <a:cubicBezTo>
                  <a:pt x="329" y="20"/>
                  <a:pt x="309" y="0"/>
                  <a:pt x="283" y="0"/>
                </a:cubicBezTo>
                <a:cubicBezTo>
                  <a:pt x="258" y="0"/>
                  <a:pt x="237" y="20"/>
                  <a:pt x="237" y="46"/>
                </a:cubicBezTo>
                <a:cubicBezTo>
                  <a:pt x="237" y="71"/>
                  <a:pt x="258" y="92"/>
                  <a:pt x="283" y="92"/>
                </a:cubicBezTo>
                <a:cubicBezTo>
                  <a:pt x="309" y="92"/>
                  <a:pt x="329" y="71"/>
                  <a:pt x="329" y="46"/>
                </a:cubicBezTo>
                <a:close/>
                <a:moveTo>
                  <a:pt x="447" y="46"/>
                </a:moveTo>
                <a:cubicBezTo>
                  <a:pt x="447" y="20"/>
                  <a:pt x="427" y="0"/>
                  <a:pt x="401" y="0"/>
                </a:cubicBezTo>
                <a:cubicBezTo>
                  <a:pt x="376" y="0"/>
                  <a:pt x="355" y="20"/>
                  <a:pt x="355" y="46"/>
                </a:cubicBezTo>
                <a:cubicBezTo>
                  <a:pt x="355" y="71"/>
                  <a:pt x="376" y="92"/>
                  <a:pt x="401" y="92"/>
                </a:cubicBezTo>
                <a:cubicBezTo>
                  <a:pt x="427" y="92"/>
                  <a:pt x="447" y="71"/>
                  <a:pt x="447" y="46"/>
                </a:cubicBezTo>
                <a:close/>
                <a:moveTo>
                  <a:pt x="566" y="46"/>
                </a:moveTo>
                <a:cubicBezTo>
                  <a:pt x="566" y="20"/>
                  <a:pt x="546" y="0"/>
                  <a:pt x="520" y="0"/>
                </a:cubicBezTo>
                <a:cubicBezTo>
                  <a:pt x="495" y="0"/>
                  <a:pt x="474" y="20"/>
                  <a:pt x="474" y="46"/>
                </a:cubicBezTo>
                <a:cubicBezTo>
                  <a:pt x="474" y="71"/>
                  <a:pt x="495" y="92"/>
                  <a:pt x="520" y="92"/>
                </a:cubicBezTo>
                <a:cubicBezTo>
                  <a:pt x="546" y="92"/>
                  <a:pt x="566" y="71"/>
                  <a:pt x="566" y="46"/>
                </a:cubicBezTo>
                <a:close/>
                <a:moveTo>
                  <a:pt x="684" y="46"/>
                </a:moveTo>
                <a:cubicBezTo>
                  <a:pt x="684" y="20"/>
                  <a:pt x="664" y="0"/>
                  <a:pt x="638" y="0"/>
                </a:cubicBezTo>
                <a:cubicBezTo>
                  <a:pt x="613" y="0"/>
                  <a:pt x="592" y="20"/>
                  <a:pt x="592" y="46"/>
                </a:cubicBezTo>
                <a:cubicBezTo>
                  <a:pt x="592" y="71"/>
                  <a:pt x="613" y="92"/>
                  <a:pt x="638" y="92"/>
                </a:cubicBezTo>
                <a:cubicBezTo>
                  <a:pt x="664" y="92"/>
                  <a:pt x="684" y="71"/>
                  <a:pt x="684" y="46"/>
                </a:cubicBez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5943607" y="4033815"/>
            <a:ext cx="432432" cy="53049"/>
          </a:xfrm>
          <a:custGeom>
            <a:avLst/>
            <a:gdLst>
              <a:gd name="T0" fmla="*/ 93 w 684"/>
              <a:gd name="T1" fmla="*/ 46 h 92"/>
              <a:gd name="T2" fmla="*/ 46 w 684"/>
              <a:gd name="T3" fmla="*/ 0 h 92"/>
              <a:gd name="T4" fmla="*/ 0 w 684"/>
              <a:gd name="T5" fmla="*/ 46 h 92"/>
              <a:gd name="T6" fmla="*/ 46 w 684"/>
              <a:gd name="T7" fmla="*/ 92 h 92"/>
              <a:gd name="T8" fmla="*/ 93 w 684"/>
              <a:gd name="T9" fmla="*/ 46 h 92"/>
              <a:gd name="T10" fmla="*/ 211 w 684"/>
              <a:gd name="T11" fmla="*/ 46 h 92"/>
              <a:gd name="T12" fmla="*/ 164 w 684"/>
              <a:gd name="T13" fmla="*/ 0 h 92"/>
              <a:gd name="T14" fmla="*/ 118 w 684"/>
              <a:gd name="T15" fmla="*/ 46 h 92"/>
              <a:gd name="T16" fmla="*/ 164 w 684"/>
              <a:gd name="T17" fmla="*/ 92 h 92"/>
              <a:gd name="T18" fmla="*/ 211 w 684"/>
              <a:gd name="T19" fmla="*/ 46 h 92"/>
              <a:gd name="T20" fmla="*/ 329 w 684"/>
              <a:gd name="T21" fmla="*/ 46 h 92"/>
              <a:gd name="T22" fmla="*/ 283 w 684"/>
              <a:gd name="T23" fmla="*/ 0 h 92"/>
              <a:gd name="T24" fmla="*/ 237 w 684"/>
              <a:gd name="T25" fmla="*/ 46 h 92"/>
              <a:gd name="T26" fmla="*/ 283 w 684"/>
              <a:gd name="T27" fmla="*/ 92 h 92"/>
              <a:gd name="T28" fmla="*/ 329 w 684"/>
              <a:gd name="T29" fmla="*/ 46 h 92"/>
              <a:gd name="T30" fmla="*/ 447 w 684"/>
              <a:gd name="T31" fmla="*/ 46 h 92"/>
              <a:gd name="T32" fmla="*/ 401 w 684"/>
              <a:gd name="T33" fmla="*/ 0 h 92"/>
              <a:gd name="T34" fmla="*/ 355 w 684"/>
              <a:gd name="T35" fmla="*/ 46 h 92"/>
              <a:gd name="T36" fmla="*/ 401 w 684"/>
              <a:gd name="T37" fmla="*/ 92 h 92"/>
              <a:gd name="T38" fmla="*/ 447 w 684"/>
              <a:gd name="T39" fmla="*/ 46 h 92"/>
              <a:gd name="T40" fmla="*/ 566 w 684"/>
              <a:gd name="T41" fmla="*/ 46 h 92"/>
              <a:gd name="T42" fmla="*/ 520 w 684"/>
              <a:gd name="T43" fmla="*/ 0 h 92"/>
              <a:gd name="T44" fmla="*/ 474 w 684"/>
              <a:gd name="T45" fmla="*/ 46 h 92"/>
              <a:gd name="T46" fmla="*/ 520 w 684"/>
              <a:gd name="T47" fmla="*/ 92 h 92"/>
              <a:gd name="T48" fmla="*/ 566 w 684"/>
              <a:gd name="T49" fmla="*/ 46 h 92"/>
              <a:gd name="T50" fmla="*/ 684 w 684"/>
              <a:gd name="T51" fmla="*/ 46 h 92"/>
              <a:gd name="T52" fmla="*/ 638 w 684"/>
              <a:gd name="T53" fmla="*/ 0 h 92"/>
              <a:gd name="T54" fmla="*/ 592 w 684"/>
              <a:gd name="T55" fmla="*/ 46 h 92"/>
              <a:gd name="T56" fmla="*/ 638 w 684"/>
              <a:gd name="T57" fmla="*/ 92 h 92"/>
              <a:gd name="T58" fmla="*/ 684 w 684"/>
              <a:gd name="T59" fmla="*/ 4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4" h="92">
                <a:moveTo>
                  <a:pt x="93" y="46"/>
                </a:moveTo>
                <a:cubicBezTo>
                  <a:pt x="93" y="20"/>
                  <a:pt x="72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71"/>
                  <a:pt x="21" y="92"/>
                  <a:pt x="46" y="92"/>
                </a:cubicBezTo>
                <a:cubicBezTo>
                  <a:pt x="72" y="92"/>
                  <a:pt x="93" y="71"/>
                  <a:pt x="93" y="46"/>
                </a:cubicBezTo>
                <a:close/>
                <a:moveTo>
                  <a:pt x="211" y="46"/>
                </a:moveTo>
                <a:cubicBezTo>
                  <a:pt x="211" y="20"/>
                  <a:pt x="190" y="0"/>
                  <a:pt x="164" y="0"/>
                </a:cubicBezTo>
                <a:cubicBezTo>
                  <a:pt x="139" y="0"/>
                  <a:pt x="118" y="20"/>
                  <a:pt x="118" y="46"/>
                </a:cubicBezTo>
                <a:cubicBezTo>
                  <a:pt x="118" y="71"/>
                  <a:pt x="139" y="92"/>
                  <a:pt x="164" y="92"/>
                </a:cubicBezTo>
                <a:cubicBezTo>
                  <a:pt x="190" y="92"/>
                  <a:pt x="211" y="71"/>
                  <a:pt x="211" y="46"/>
                </a:cubicBezTo>
                <a:close/>
                <a:moveTo>
                  <a:pt x="329" y="46"/>
                </a:moveTo>
                <a:cubicBezTo>
                  <a:pt x="329" y="20"/>
                  <a:pt x="309" y="0"/>
                  <a:pt x="283" y="0"/>
                </a:cubicBezTo>
                <a:cubicBezTo>
                  <a:pt x="258" y="0"/>
                  <a:pt x="237" y="20"/>
                  <a:pt x="237" y="46"/>
                </a:cubicBezTo>
                <a:cubicBezTo>
                  <a:pt x="237" y="71"/>
                  <a:pt x="258" y="92"/>
                  <a:pt x="283" y="92"/>
                </a:cubicBezTo>
                <a:cubicBezTo>
                  <a:pt x="309" y="92"/>
                  <a:pt x="329" y="71"/>
                  <a:pt x="329" y="46"/>
                </a:cubicBezTo>
                <a:close/>
                <a:moveTo>
                  <a:pt x="447" y="46"/>
                </a:moveTo>
                <a:cubicBezTo>
                  <a:pt x="447" y="20"/>
                  <a:pt x="427" y="0"/>
                  <a:pt x="401" y="0"/>
                </a:cubicBezTo>
                <a:cubicBezTo>
                  <a:pt x="376" y="0"/>
                  <a:pt x="355" y="20"/>
                  <a:pt x="355" y="46"/>
                </a:cubicBezTo>
                <a:cubicBezTo>
                  <a:pt x="355" y="71"/>
                  <a:pt x="376" y="92"/>
                  <a:pt x="401" y="92"/>
                </a:cubicBezTo>
                <a:cubicBezTo>
                  <a:pt x="427" y="92"/>
                  <a:pt x="447" y="71"/>
                  <a:pt x="447" y="46"/>
                </a:cubicBezTo>
                <a:close/>
                <a:moveTo>
                  <a:pt x="566" y="46"/>
                </a:moveTo>
                <a:cubicBezTo>
                  <a:pt x="566" y="20"/>
                  <a:pt x="546" y="0"/>
                  <a:pt x="520" y="0"/>
                </a:cubicBezTo>
                <a:cubicBezTo>
                  <a:pt x="495" y="0"/>
                  <a:pt x="474" y="20"/>
                  <a:pt x="474" y="46"/>
                </a:cubicBezTo>
                <a:cubicBezTo>
                  <a:pt x="474" y="71"/>
                  <a:pt x="495" y="92"/>
                  <a:pt x="520" y="92"/>
                </a:cubicBezTo>
                <a:cubicBezTo>
                  <a:pt x="546" y="92"/>
                  <a:pt x="566" y="71"/>
                  <a:pt x="566" y="46"/>
                </a:cubicBezTo>
                <a:close/>
                <a:moveTo>
                  <a:pt x="684" y="46"/>
                </a:moveTo>
                <a:cubicBezTo>
                  <a:pt x="684" y="20"/>
                  <a:pt x="664" y="0"/>
                  <a:pt x="638" y="0"/>
                </a:cubicBezTo>
                <a:cubicBezTo>
                  <a:pt x="613" y="0"/>
                  <a:pt x="592" y="20"/>
                  <a:pt x="592" y="46"/>
                </a:cubicBezTo>
                <a:cubicBezTo>
                  <a:pt x="592" y="71"/>
                  <a:pt x="613" y="92"/>
                  <a:pt x="638" y="92"/>
                </a:cubicBezTo>
                <a:cubicBezTo>
                  <a:pt x="664" y="92"/>
                  <a:pt x="684" y="71"/>
                  <a:pt x="684" y="46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4" name="Freeform 68"/>
          <p:cNvSpPr>
            <a:spLocks noEditPoints="1"/>
          </p:cNvSpPr>
          <p:nvPr/>
        </p:nvSpPr>
        <p:spPr bwMode="auto">
          <a:xfrm>
            <a:off x="6069374" y="3881987"/>
            <a:ext cx="180898" cy="51219"/>
          </a:xfrm>
          <a:custGeom>
            <a:avLst/>
            <a:gdLst>
              <a:gd name="T0" fmla="*/ 20 w 105"/>
              <a:gd name="T1" fmla="*/ 0 h 28"/>
              <a:gd name="T2" fmla="*/ 0 w 105"/>
              <a:gd name="T3" fmla="*/ 28 h 28"/>
              <a:gd name="T4" fmla="*/ 52 w 105"/>
              <a:gd name="T5" fmla="*/ 24 h 28"/>
              <a:gd name="T6" fmla="*/ 52 w 105"/>
              <a:gd name="T7" fmla="*/ 7 h 28"/>
              <a:gd name="T8" fmla="*/ 85 w 105"/>
              <a:gd name="T9" fmla="*/ 0 h 28"/>
              <a:gd name="T10" fmla="*/ 105 w 105"/>
              <a:gd name="T1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28">
                <a:moveTo>
                  <a:pt x="20" y="0"/>
                </a:moveTo>
                <a:lnTo>
                  <a:pt x="0" y="28"/>
                </a:lnTo>
                <a:moveTo>
                  <a:pt x="52" y="24"/>
                </a:moveTo>
                <a:lnTo>
                  <a:pt x="52" y="7"/>
                </a:lnTo>
                <a:moveTo>
                  <a:pt x="85" y="0"/>
                </a:moveTo>
                <a:lnTo>
                  <a:pt x="105" y="28"/>
                </a:lnTo>
              </a:path>
            </a:pathLst>
          </a:custGeom>
          <a:noFill/>
          <a:ln w="9525" cap="rnd">
            <a:solidFill>
              <a:srgbClr val="A5A5A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5" name="Freeform 69"/>
          <p:cNvSpPr>
            <a:spLocks noEditPoints="1"/>
          </p:cNvSpPr>
          <p:nvPr/>
        </p:nvSpPr>
        <p:spPr bwMode="auto">
          <a:xfrm>
            <a:off x="6002183" y="3925889"/>
            <a:ext cx="317001" cy="80487"/>
          </a:xfrm>
          <a:custGeom>
            <a:avLst/>
            <a:gdLst>
              <a:gd name="T0" fmla="*/ 141 w 503"/>
              <a:gd name="T1" fmla="*/ 70 h 141"/>
              <a:gd name="T2" fmla="*/ 70 w 503"/>
              <a:gd name="T3" fmla="*/ 0 h 141"/>
              <a:gd name="T4" fmla="*/ 0 w 503"/>
              <a:gd name="T5" fmla="*/ 70 h 141"/>
              <a:gd name="T6" fmla="*/ 70 w 503"/>
              <a:gd name="T7" fmla="*/ 141 h 141"/>
              <a:gd name="T8" fmla="*/ 141 w 503"/>
              <a:gd name="T9" fmla="*/ 70 h 141"/>
              <a:gd name="T10" fmla="*/ 322 w 503"/>
              <a:gd name="T11" fmla="*/ 70 h 141"/>
              <a:gd name="T12" fmla="*/ 251 w 503"/>
              <a:gd name="T13" fmla="*/ 0 h 141"/>
              <a:gd name="T14" fmla="*/ 181 w 503"/>
              <a:gd name="T15" fmla="*/ 70 h 141"/>
              <a:gd name="T16" fmla="*/ 251 w 503"/>
              <a:gd name="T17" fmla="*/ 141 h 141"/>
              <a:gd name="T18" fmla="*/ 322 w 503"/>
              <a:gd name="T19" fmla="*/ 70 h 141"/>
              <a:gd name="T20" fmla="*/ 503 w 503"/>
              <a:gd name="T21" fmla="*/ 70 h 141"/>
              <a:gd name="T22" fmla="*/ 432 w 503"/>
              <a:gd name="T23" fmla="*/ 0 h 141"/>
              <a:gd name="T24" fmla="*/ 361 w 503"/>
              <a:gd name="T25" fmla="*/ 70 h 141"/>
              <a:gd name="T26" fmla="*/ 432 w 503"/>
              <a:gd name="T27" fmla="*/ 141 h 141"/>
              <a:gd name="T28" fmla="*/ 503 w 503"/>
              <a:gd name="T29" fmla="*/ 7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3" h="141">
                <a:moveTo>
                  <a:pt x="141" y="70"/>
                </a:moveTo>
                <a:cubicBezTo>
                  <a:pt x="141" y="31"/>
                  <a:pt x="109" y="0"/>
                  <a:pt x="70" y="0"/>
                </a:cubicBezTo>
                <a:cubicBezTo>
                  <a:pt x="32" y="0"/>
                  <a:pt x="0" y="31"/>
                  <a:pt x="0" y="70"/>
                </a:cubicBezTo>
                <a:cubicBezTo>
                  <a:pt x="0" y="109"/>
                  <a:pt x="32" y="141"/>
                  <a:pt x="70" y="141"/>
                </a:cubicBezTo>
                <a:cubicBezTo>
                  <a:pt x="109" y="141"/>
                  <a:pt x="141" y="109"/>
                  <a:pt x="141" y="70"/>
                </a:cubicBezTo>
                <a:close/>
                <a:moveTo>
                  <a:pt x="322" y="70"/>
                </a:moveTo>
                <a:cubicBezTo>
                  <a:pt x="322" y="31"/>
                  <a:pt x="290" y="0"/>
                  <a:pt x="251" y="0"/>
                </a:cubicBezTo>
                <a:cubicBezTo>
                  <a:pt x="212" y="0"/>
                  <a:pt x="181" y="31"/>
                  <a:pt x="181" y="70"/>
                </a:cubicBezTo>
                <a:cubicBezTo>
                  <a:pt x="181" y="109"/>
                  <a:pt x="212" y="141"/>
                  <a:pt x="251" y="141"/>
                </a:cubicBezTo>
                <a:cubicBezTo>
                  <a:pt x="290" y="141"/>
                  <a:pt x="322" y="109"/>
                  <a:pt x="322" y="70"/>
                </a:cubicBezTo>
                <a:close/>
                <a:moveTo>
                  <a:pt x="503" y="70"/>
                </a:moveTo>
                <a:cubicBezTo>
                  <a:pt x="503" y="31"/>
                  <a:pt x="471" y="0"/>
                  <a:pt x="432" y="0"/>
                </a:cubicBezTo>
                <a:cubicBezTo>
                  <a:pt x="393" y="0"/>
                  <a:pt x="361" y="31"/>
                  <a:pt x="361" y="70"/>
                </a:cubicBezTo>
                <a:cubicBezTo>
                  <a:pt x="361" y="109"/>
                  <a:pt x="393" y="141"/>
                  <a:pt x="432" y="141"/>
                </a:cubicBezTo>
                <a:cubicBezTo>
                  <a:pt x="471" y="141"/>
                  <a:pt x="503" y="109"/>
                  <a:pt x="503" y="70"/>
                </a:cubicBezTo>
                <a:close/>
              </a:path>
            </a:pathLst>
          </a:custGeom>
          <a:solidFill>
            <a:srgbClr val="AAD28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6" name="Freeform 70"/>
          <p:cNvSpPr>
            <a:spLocks noEditPoints="1"/>
          </p:cNvSpPr>
          <p:nvPr/>
        </p:nvSpPr>
        <p:spPr bwMode="auto">
          <a:xfrm>
            <a:off x="6000461" y="3925889"/>
            <a:ext cx="318725" cy="80487"/>
          </a:xfrm>
          <a:custGeom>
            <a:avLst/>
            <a:gdLst>
              <a:gd name="T0" fmla="*/ 141 w 503"/>
              <a:gd name="T1" fmla="*/ 70 h 141"/>
              <a:gd name="T2" fmla="*/ 70 w 503"/>
              <a:gd name="T3" fmla="*/ 0 h 141"/>
              <a:gd name="T4" fmla="*/ 0 w 503"/>
              <a:gd name="T5" fmla="*/ 70 h 141"/>
              <a:gd name="T6" fmla="*/ 70 w 503"/>
              <a:gd name="T7" fmla="*/ 141 h 141"/>
              <a:gd name="T8" fmla="*/ 141 w 503"/>
              <a:gd name="T9" fmla="*/ 70 h 141"/>
              <a:gd name="T10" fmla="*/ 322 w 503"/>
              <a:gd name="T11" fmla="*/ 70 h 141"/>
              <a:gd name="T12" fmla="*/ 251 w 503"/>
              <a:gd name="T13" fmla="*/ 0 h 141"/>
              <a:gd name="T14" fmla="*/ 181 w 503"/>
              <a:gd name="T15" fmla="*/ 70 h 141"/>
              <a:gd name="T16" fmla="*/ 251 w 503"/>
              <a:gd name="T17" fmla="*/ 141 h 141"/>
              <a:gd name="T18" fmla="*/ 322 w 503"/>
              <a:gd name="T19" fmla="*/ 70 h 141"/>
              <a:gd name="T20" fmla="*/ 503 w 503"/>
              <a:gd name="T21" fmla="*/ 70 h 141"/>
              <a:gd name="T22" fmla="*/ 432 w 503"/>
              <a:gd name="T23" fmla="*/ 0 h 141"/>
              <a:gd name="T24" fmla="*/ 361 w 503"/>
              <a:gd name="T25" fmla="*/ 70 h 141"/>
              <a:gd name="T26" fmla="*/ 432 w 503"/>
              <a:gd name="T27" fmla="*/ 141 h 141"/>
              <a:gd name="T28" fmla="*/ 503 w 503"/>
              <a:gd name="T29" fmla="*/ 7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3" h="141">
                <a:moveTo>
                  <a:pt x="141" y="70"/>
                </a:moveTo>
                <a:cubicBezTo>
                  <a:pt x="141" y="31"/>
                  <a:pt x="109" y="0"/>
                  <a:pt x="70" y="0"/>
                </a:cubicBezTo>
                <a:cubicBezTo>
                  <a:pt x="32" y="0"/>
                  <a:pt x="0" y="31"/>
                  <a:pt x="0" y="70"/>
                </a:cubicBezTo>
                <a:cubicBezTo>
                  <a:pt x="0" y="109"/>
                  <a:pt x="32" y="141"/>
                  <a:pt x="70" y="141"/>
                </a:cubicBezTo>
                <a:cubicBezTo>
                  <a:pt x="109" y="141"/>
                  <a:pt x="141" y="109"/>
                  <a:pt x="141" y="70"/>
                </a:cubicBezTo>
                <a:close/>
                <a:moveTo>
                  <a:pt x="322" y="70"/>
                </a:moveTo>
                <a:cubicBezTo>
                  <a:pt x="322" y="31"/>
                  <a:pt x="290" y="0"/>
                  <a:pt x="251" y="0"/>
                </a:cubicBezTo>
                <a:cubicBezTo>
                  <a:pt x="212" y="0"/>
                  <a:pt x="181" y="31"/>
                  <a:pt x="181" y="70"/>
                </a:cubicBezTo>
                <a:cubicBezTo>
                  <a:pt x="181" y="109"/>
                  <a:pt x="212" y="141"/>
                  <a:pt x="251" y="141"/>
                </a:cubicBezTo>
                <a:cubicBezTo>
                  <a:pt x="290" y="141"/>
                  <a:pt x="322" y="109"/>
                  <a:pt x="322" y="70"/>
                </a:cubicBezTo>
                <a:close/>
                <a:moveTo>
                  <a:pt x="503" y="70"/>
                </a:moveTo>
                <a:cubicBezTo>
                  <a:pt x="503" y="31"/>
                  <a:pt x="471" y="0"/>
                  <a:pt x="432" y="0"/>
                </a:cubicBezTo>
                <a:cubicBezTo>
                  <a:pt x="393" y="0"/>
                  <a:pt x="361" y="31"/>
                  <a:pt x="361" y="70"/>
                </a:cubicBezTo>
                <a:cubicBezTo>
                  <a:pt x="361" y="109"/>
                  <a:pt x="393" y="141"/>
                  <a:pt x="432" y="141"/>
                </a:cubicBezTo>
                <a:cubicBezTo>
                  <a:pt x="471" y="141"/>
                  <a:pt x="503" y="109"/>
                  <a:pt x="503" y="70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7" name="Freeform 71"/>
          <p:cNvSpPr>
            <a:spLocks noEditPoints="1"/>
          </p:cNvSpPr>
          <p:nvPr/>
        </p:nvSpPr>
        <p:spPr bwMode="auto">
          <a:xfrm>
            <a:off x="6052146" y="3702720"/>
            <a:ext cx="535802" cy="514021"/>
          </a:xfrm>
          <a:custGeom>
            <a:avLst/>
            <a:gdLst>
              <a:gd name="T0" fmla="*/ 712 w 850"/>
              <a:gd name="T1" fmla="*/ 843 h 910"/>
              <a:gd name="T2" fmla="*/ 850 w 850"/>
              <a:gd name="T3" fmla="*/ 843 h 910"/>
              <a:gd name="T4" fmla="*/ 850 w 850"/>
              <a:gd name="T5" fmla="*/ 832 h 910"/>
              <a:gd name="T6" fmla="*/ 712 w 850"/>
              <a:gd name="T7" fmla="*/ 832 h 910"/>
              <a:gd name="T8" fmla="*/ 712 w 850"/>
              <a:gd name="T9" fmla="*/ 843 h 910"/>
              <a:gd name="T10" fmla="*/ 712 w 850"/>
              <a:gd name="T11" fmla="*/ 876 h 910"/>
              <a:gd name="T12" fmla="*/ 850 w 850"/>
              <a:gd name="T13" fmla="*/ 876 h 910"/>
              <a:gd name="T14" fmla="*/ 850 w 850"/>
              <a:gd name="T15" fmla="*/ 865 h 910"/>
              <a:gd name="T16" fmla="*/ 712 w 850"/>
              <a:gd name="T17" fmla="*/ 865 h 910"/>
              <a:gd name="T18" fmla="*/ 712 w 850"/>
              <a:gd name="T19" fmla="*/ 876 h 910"/>
              <a:gd name="T20" fmla="*/ 848 w 850"/>
              <a:gd name="T21" fmla="*/ 776 h 910"/>
              <a:gd name="T22" fmla="*/ 830 w 850"/>
              <a:gd name="T23" fmla="*/ 759 h 910"/>
              <a:gd name="T24" fmla="*/ 813 w 850"/>
              <a:gd name="T25" fmla="*/ 776 h 910"/>
              <a:gd name="T26" fmla="*/ 830 w 850"/>
              <a:gd name="T27" fmla="*/ 793 h 910"/>
              <a:gd name="T28" fmla="*/ 848 w 850"/>
              <a:gd name="T29" fmla="*/ 776 h 910"/>
              <a:gd name="T30" fmla="*/ 712 w 850"/>
              <a:gd name="T31" fmla="*/ 910 h 910"/>
              <a:gd name="T32" fmla="*/ 850 w 850"/>
              <a:gd name="T33" fmla="*/ 910 h 910"/>
              <a:gd name="T34" fmla="*/ 850 w 850"/>
              <a:gd name="T35" fmla="*/ 899 h 910"/>
              <a:gd name="T36" fmla="*/ 712 w 850"/>
              <a:gd name="T37" fmla="*/ 899 h 910"/>
              <a:gd name="T38" fmla="*/ 712 w 850"/>
              <a:gd name="T39" fmla="*/ 910 h 910"/>
              <a:gd name="T40" fmla="*/ 341 w 850"/>
              <a:gd name="T41" fmla="*/ 171 h 910"/>
              <a:gd name="T42" fmla="*/ 170 w 850"/>
              <a:gd name="T43" fmla="*/ 0 h 910"/>
              <a:gd name="T44" fmla="*/ 0 w 850"/>
              <a:gd name="T45" fmla="*/ 171 h 910"/>
              <a:gd name="T46" fmla="*/ 170 w 850"/>
              <a:gd name="T47" fmla="*/ 342 h 910"/>
              <a:gd name="T48" fmla="*/ 341 w 850"/>
              <a:gd name="T49" fmla="*/ 171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0" h="910">
                <a:moveTo>
                  <a:pt x="712" y="843"/>
                </a:moveTo>
                <a:lnTo>
                  <a:pt x="850" y="843"/>
                </a:lnTo>
                <a:lnTo>
                  <a:pt x="850" y="832"/>
                </a:lnTo>
                <a:lnTo>
                  <a:pt x="712" y="832"/>
                </a:lnTo>
                <a:lnTo>
                  <a:pt x="712" y="843"/>
                </a:lnTo>
                <a:close/>
                <a:moveTo>
                  <a:pt x="712" y="876"/>
                </a:moveTo>
                <a:lnTo>
                  <a:pt x="850" y="876"/>
                </a:lnTo>
                <a:lnTo>
                  <a:pt x="850" y="865"/>
                </a:lnTo>
                <a:lnTo>
                  <a:pt x="712" y="865"/>
                </a:lnTo>
                <a:lnTo>
                  <a:pt x="712" y="876"/>
                </a:lnTo>
                <a:close/>
                <a:moveTo>
                  <a:pt x="848" y="776"/>
                </a:moveTo>
                <a:cubicBezTo>
                  <a:pt x="848" y="766"/>
                  <a:pt x="840" y="759"/>
                  <a:pt x="830" y="759"/>
                </a:cubicBezTo>
                <a:cubicBezTo>
                  <a:pt x="821" y="759"/>
                  <a:pt x="813" y="766"/>
                  <a:pt x="813" y="776"/>
                </a:cubicBezTo>
                <a:cubicBezTo>
                  <a:pt x="813" y="785"/>
                  <a:pt x="821" y="793"/>
                  <a:pt x="830" y="793"/>
                </a:cubicBezTo>
                <a:cubicBezTo>
                  <a:pt x="840" y="793"/>
                  <a:pt x="848" y="785"/>
                  <a:pt x="848" y="776"/>
                </a:cubicBezTo>
                <a:close/>
                <a:moveTo>
                  <a:pt x="712" y="910"/>
                </a:moveTo>
                <a:lnTo>
                  <a:pt x="850" y="910"/>
                </a:lnTo>
                <a:lnTo>
                  <a:pt x="850" y="899"/>
                </a:lnTo>
                <a:lnTo>
                  <a:pt x="712" y="899"/>
                </a:lnTo>
                <a:lnTo>
                  <a:pt x="712" y="910"/>
                </a:lnTo>
                <a:close/>
                <a:moveTo>
                  <a:pt x="341" y="171"/>
                </a:moveTo>
                <a:cubicBezTo>
                  <a:pt x="341" y="77"/>
                  <a:pt x="264" y="0"/>
                  <a:pt x="170" y="0"/>
                </a:cubicBezTo>
                <a:cubicBezTo>
                  <a:pt x="76" y="0"/>
                  <a:pt x="0" y="77"/>
                  <a:pt x="0" y="171"/>
                </a:cubicBezTo>
                <a:cubicBezTo>
                  <a:pt x="0" y="265"/>
                  <a:pt x="76" y="342"/>
                  <a:pt x="170" y="342"/>
                </a:cubicBezTo>
                <a:cubicBezTo>
                  <a:pt x="264" y="342"/>
                  <a:pt x="341" y="265"/>
                  <a:pt x="341" y="171"/>
                </a:cubicBez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8" name="Freeform 72"/>
          <p:cNvSpPr>
            <a:spLocks noEditPoints="1"/>
          </p:cNvSpPr>
          <p:nvPr/>
        </p:nvSpPr>
        <p:spPr bwMode="auto">
          <a:xfrm>
            <a:off x="6052146" y="3702720"/>
            <a:ext cx="535802" cy="514021"/>
          </a:xfrm>
          <a:custGeom>
            <a:avLst/>
            <a:gdLst>
              <a:gd name="T0" fmla="*/ 712 w 850"/>
              <a:gd name="T1" fmla="*/ 843 h 910"/>
              <a:gd name="T2" fmla="*/ 850 w 850"/>
              <a:gd name="T3" fmla="*/ 843 h 910"/>
              <a:gd name="T4" fmla="*/ 850 w 850"/>
              <a:gd name="T5" fmla="*/ 832 h 910"/>
              <a:gd name="T6" fmla="*/ 712 w 850"/>
              <a:gd name="T7" fmla="*/ 832 h 910"/>
              <a:gd name="T8" fmla="*/ 712 w 850"/>
              <a:gd name="T9" fmla="*/ 843 h 910"/>
              <a:gd name="T10" fmla="*/ 712 w 850"/>
              <a:gd name="T11" fmla="*/ 876 h 910"/>
              <a:gd name="T12" fmla="*/ 850 w 850"/>
              <a:gd name="T13" fmla="*/ 876 h 910"/>
              <a:gd name="T14" fmla="*/ 850 w 850"/>
              <a:gd name="T15" fmla="*/ 865 h 910"/>
              <a:gd name="T16" fmla="*/ 712 w 850"/>
              <a:gd name="T17" fmla="*/ 865 h 910"/>
              <a:gd name="T18" fmla="*/ 712 w 850"/>
              <a:gd name="T19" fmla="*/ 876 h 910"/>
              <a:gd name="T20" fmla="*/ 848 w 850"/>
              <a:gd name="T21" fmla="*/ 776 h 910"/>
              <a:gd name="T22" fmla="*/ 830 w 850"/>
              <a:gd name="T23" fmla="*/ 759 h 910"/>
              <a:gd name="T24" fmla="*/ 813 w 850"/>
              <a:gd name="T25" fmla="*/ 776 h 910"/>
              <a:gd name="T26" fmla="*/ 830 w 850"/>
              <a:gd name="T27" fmla="*/ 793 h 910"/>
              <a:gd name="T28" fmla="*/ 848 w 850"/>
              <a:gd name="T29" fmla="*/ 776 h 910"/>
              <a:gd name="T30" fmla="*/ 712 w 850"/>
              <a:gd name="T31" fmla="*/ 910 h 910"/>
              <a:gd name="T32" fmla="*/ 850 w 850"/>
              <a:gd name="T33" fmla="*/ 910 h 910"/>
              <a:gd name="T34" fmla="*/ 850 w 850"/>
              <a:gd name="T35" fmla="*/ 899 h 910"/>
              <a:gd name="T36" fmla="*/ 712 w 850"/>
              <a:gd name="T37" fmla="*/ 899 h 910"/>
              <a:gd name="T38" fmla="*/ 712 w 850"/>
              <a:gd name="T39" fmla="*/ 910 h 910"/>
              <a:gd name="T40" fmla="*/ 341 w 850"/>
              <a:gd name="T41" fmla="*/ 171 h 910"/>
              <a:gd name="T42" fmla="*/ 170 w 850"/>
              <a:gd name="T43" fmla="*/ 0 h 910"/>
              <a:gd name="T44" fmla="*/ 0 w 850"/>
              <a:gd name="T45" fmla="*/ 171 h 910"/>
              <a:gd name="T46" fmla="*/ 170 w 850"/>
              <a:gd name="T47" fmla="*/ 342 h 910"/>
              <a:gd name="T48" fmla="*/ 341 w 850"/>
              <a:gd name="T49" fmla="*/ 171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0" h="910">
                <a:moveTo>
                  <a:pt x="712" y="843"/>
                </a:moveTo>
                <a:lnTo>
                  <a:pt x="850" y="843"/>
                </a:lnTo>
                <a:lnTo>
                  <a:pt x="850" y="832"/>
                </a:lnTo>
                <a:lnTo>
                  <a:pt x="712" y="832"/>
                </a:lnTo>
                <a:lnTo>
                  <a:pt x="712" y="843"/>
                </a:lnTo>
                <a:close/>
                <a:moveTo>
                  <a:pt x="712" y="876"/>
                </a:moveTo>
                <a:lnTo>
                  <a:pt x="850" y="876"/>
                </a:lnTo>
                <a:lnTo>
                  <a:pt x="850" y="865"/>
                </a:lnTo>
                <a:lnTo>
                  <a:pt x="712" y="865"/>
                </a:lnTo>
                <a:lnTo>
                  <a:pt x="712" y="876"/>
                </a:lnTo>
                <a:close/>
                <a:moveTo>
                  <a:pt x="848" y="776"/>
                </a:moveTo>
                <a:cubicBezTo>
                  <a:pt x="848" y="766"/>
                  <a:pt x="840" y="759"/>
                  <a:pt x="830" y="759"/>
                </a:cubicBezTo>
                <a:cubicBezTo>
                  <a:pt x="821" y="759"/>
                  <a:pt x="813" y="766"/>
                  <a:pt x="813" y="776"/>
                </a:cubicBezTo>
                <a:cubicBezTo>
                  <a:pt x="813" y="785"/>
                  <a:pt x="821" y="793"/>
                  <a:pt x="830" y="793"/>
                </a:cubicBezTo>
                <a:cubicBezTo>
                  <a:pt x="840" y="793"/>
                  <a:pt x="848" y="785"/>
                  <a:pt x="848" y="776"/>
                </a:cubicBezTo>
                <a:close/>
                <a:moveTo>
                  <a:pt x="712" y="910"/>
                </a:moveTo>
                <a:lnTo>
                  <a:pt x="850" y="910"/>
                </a:lnTo>
                <a:lnTo>
                  <a:pt x="850" y="899"/>
                </a:lnTo>
                <a:lnTo>
                  <a:pt x="712" y="899"/>
                </a:lnTo>
                <a:lnTo>
                  <a:pt x="712" y="910"/>
                </a:lnTo>
                <a:close/>
                <a:moveTo>
                  <a:pt x="341" y="171"/>
                </a:moveTo>
                <a:cubicBezTo>
                  <a:pt x="341" y="77"/>
                  <a:pt x="264" y="0"/>
                  <a:pt x="170" y="0"/>
                </a:cubicBezTo>
                <a:cubicBezTo>
                  <a:pt x="76" y="0"/>
                  <a:pt x="0" y="77"/>
                  <a:pt x="0" y="171"/>
                </a:cubicBezTo>
                <a:cubicBezTo>
                  <a:pt x="0" y="265"/>
                  <a:pt x="76" y="342"/>
                  <a:pt x="170" y="342"/>
                </a:cubicBezTo>
                <a:cubicBezTo>
                  <a:pt x="264" y="342"/>
                  <a:pt x="341" y="265"/>
                  <a:pt x="341" y="171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1" name="Line 75"/>
          <p:cNvSpPr>
            <a:spLocks noChangeShapeType="1"/>
          </p:cNvSpPr>
          <p:nvPr/>
        </p:nvSpPr>
        <p:spPr bwMode="auto">
          <a:xfrm>
            <a:off x="7120303" y="4139912"/>
            <a:ext cx="265316" cy="0"/>
          </a:xfrm>
          <a:prstGeom prst="line">
            <a:avLst/>
          </a:prstGeom>
          <a:noFill/>
          <a:ln w="9525" cap="rnd">
            <a:solidFill>
              <a:srgbClr val="5B9BD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2" name="Rectangle 76"/>
          <p:cNvSpPr>
            <a:spLocks noChangeArrowheads="1"/>
          </p:cNvSpPr>
          <p:nvPr/>
        </p:nvSpPr>
        <p:spPr bwMode="auto">
          <a:xfrm>
            <a:off x="7385620" y="4006376"/>
            <a:ext cx="179175" cy="2524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3" name="Rectangle 77"/>
          <p:cNvSpPr>
            <a:spLocks noChangeArrowheads="1"/>
          </p:cNvSpPr>
          <p:nvPr/>
        </p:nvSpPr>
        <p:spPr bwMode="auto">
          <a:xfrm>
            <a:off x="7385620" y="4006376"/>
            <a:ext cx="179175" cy="252437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4" name="Freeform 78"/>
          <p:cNvSpPr>
            <a:spLocks noEditPoints="1"/>
          </p:cNvSpPr>
          <p:nvPr/>
        </p:nvSpPr>
        <p:spPr bwMode="auto">
          <a:xfrm>
            <a:off x="6944574" y="3999059"/>
            <a:ext cx="339399" cy="40244"/>
          </a:xfrm>
          <a:custGeom>
            <a:avLst/>
            <a:gdLst>
              <a:gd name="T0" fmla="*/ 197 w 197"/>
              <a:gd name="T1" fmla="*/ 22 h 22"/>
              <a:gd name="T2" fmla="*/ 179 w 197"/>
              <a:gd name="T3" fmla="*/ 0 h 22"/>
              <a:gd name="T4" fmla="*/ 164 w 197"/>
              <a:gd name="T5" fmla="*/ 19 h 22"/>
              <a:gd name="T6" fmla="*/ 164 w 197"/>
              <a:gd name="T7" fmla="*/ 4 h 22"/>
              <a:gd name="T8" fmla="*/ 114 w 197"/>
              <a:gd name="T9" fmla="*/ 20 h 22"/>
              <a:gd name="T10" fmla="*/ 107 w 197"/>
              <a:gd name="T11" fmla="*/ 3 h 22"/>
              <a:gd name="T12" fmla="*/ 82 w 197"/>
              <a:gd name="T13" fmla="*/ 20 h 22"/>
              <a:gd name="T14" fmla="*/ 89 w 197"/>
              <a:gd name="T15" fmla="*/ 3 h 22"/>
              <a:gd name="T16" fmla="*/ 33 w 197"/>
              <a:gd name="T17" fmla="*/ 19 h 22"/>
              <a:gd name="T18" fmla="*/ 33 w 197"/>
              <a:gd name="T19" fmla="*/ 4 h 22"/>
              <a:gd name="T20" fmla="*/ 0 w 197"/>
              <a:gd name="T21" fmla="*/ 22 h 22"/>
              <a:gd name="T22" fmla="*/ 17 w 197"/>
              <a:gd name="T23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7" h="22">
                <a:moveTo>
                  <a:pt x="197" y="22"/>
                </a:moveTo>
                <a:lnTo>
                  <a:pt x="179" y="0"/>
                </a:lnTo>
                <a:moveTo>
                  <a:pt x="164" y="19"/>
                </a:moveTo>
                <a:lnTo>
                  <a:pt x="164" y="4"/>
                </a:lnTo>
                <a:moveTo>
                  <a:pt x="114" y="20"/>
                </a:moveTo>
                <a:lnTo>
                  <a:pt x="107" y="3"/>
                </a:lnTo>
                <a:moveTo>
                  <a:pt x="82" y="20"/>
                </a:moveTo>
                <a:lnTo>
                  <a:pt x="89" y="3"/>
                </a:lnTo>
                <a:moveTo>
                  <a:pt x="33" y="19"/>
                </a:moveTo>
                <a:lnTo>
                  <a:pt x="33" y="4"/>
                </a:lnTo>
                <a:moveTo>
                  <a:pt x="0" y="22"/>
                </a:moveTo>
                <a:lnTo>
                  <a:pt x="17" y="0"/>
                </a:lnTo>
              </a:path>
            </a:pathLst>
          </a:custGeom>
          <a:noFill/>
          <a:ln w="9525" cap="rnd">
            <a:solidFill>
              <a:srgbClr val="5B9BD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5" name="Freeform 79"/>
          <p:cNvSpPr>
            <a:spLocks noEditPoints="1"/>
          </p:cNvSpPr>
          <p:nvPr/>
        </p:nvSpPr>
        <p:spPr bwMode="auto">
          <a:xfrm>
            <a:off x="6898057" y="4033815"/>
            <a:ext cx="430709" cy="53049"/>
          </a:xfrm>
          <a:custGeom>
            <a:avLst/>
            <a:gdLst>
              <a:gd name="T0" fmla="*/ 92 w 684"/>
              <a:gd name="T1" fmla="*/ 46 h 92"/>
              <a:gd name="T2" fmla="*/ 46 w 684"/>
              <a:gd name="T3" fmla="*/ 0 h 92"/>
              <a:gd name="T4" fmla="*/ 0 w 684"/>
              <a:gd name="T5" fmla="*/ 46 h 92"/>
              <a:gd name="T6" fmla="*/ 46 w 684"/>
              <a:gd name="T7" fmla="*/ 92 h 92"/>
              <a:gd name="T8" fmla="*/ 92 w 684"/>
              <a:gd name="T9" fmla="*/ 46 h 92"/>
              <a:gd name="T10" fmla="*/ 210 w 684"/>
              <a:gd name="T11" fmla="*/ 46 h 92"/>
              <a:gd name="T12" fmla="*/ 164 w 684"/>
              <a:gd name="T13" fmla="*/ 0 h 92"/>
              <a:gd name="T14" fmla="*/ 118 w 684"/>
              <a:gd name="T15" fmla="*/ 46 h 92"/>
              <a:gd name="T16" fmla="*/ 164 w 684"/>
              <a:gd name="T17" fmla="*/ 92 h 92"/>
              <a:gd name="T18" fmla="*/ 210 w 684"/>
              <a:gd name="T19" fmla="*/ 46 h 92"/>
              <a:gd name="T20" fmla="*/ 329 w 684"/>
              <a:gd name="T21" fmla="*/ 46 h 92"/>
              <a:gd name="T22" fmla="*/ 283 w 684"/>
              <a:gd name="T23" fmla="*/ 0 h 92"/>
              <a:gd name="T24" fmla="*/ 237 w 684"/>
              <a:gd name="T25" fmla="*/ 46 h 92"/>
              <a:gd name="T26" fmla="*/ 283 w 684"/>
              <a:gd name="T27" fmla="*/ 92 h 92"/>
              <a:gd name="T28" fmla="*/ 329 w 684"/>
              <a:gd name="T29" fmla="*/ 46 h 92"/>
              <a:gd name="T30" fmla="*/ 447 w 684"/>
              <a:gd name="T31" fmla="*/ 46 h 92"/>
              <a:gd name="T32" fmla="*/ 401 w 684"/>
              <a:gd name="T33" fmla="*/ 0 h 92"/>
              <a:gd name="T34" fmla="*/ 355 w 684"/>
              <a:gd name="T35" fmla="*/ 46 h 92"/>
              <a:gd name="T36" fmla="*/ 401 w 684"/>
              <a:gd name="T37" fmla="*/ 92 h 92"/>
              <a:gd name="T38" fmla="*/ 447 w 684"/>
              <a:gd name="T39" fmla="*/ 46 h 92"/>
              <a:gd name="T40" fmla="*/ 566 w 684"/>
              <a:gd name="T41" fmla="*/ 46 h 92"/>
              <a:gd name="T42" fmla="*/ 520 w 684"/>
              <a:gd name="T43" fmla="*/ 0 h 92"/>
              <a:gd name="T44" fmla="*/ 474 w 684"/>
              <a:gd name="T45" fmla="*/ 46 h 92"/>
              <a:gd name="T46" fmla="*/ 520 w 684"/>
              <a:gd name="T47" fmla="*/ 92 h 92"/>
              <a:gd name="T48" fmla="*/ 566 w 684"/>
              <a:gd name="T49" fmla="*/ 46 h 92"/>
              <a:gd name="T50" fmla="*/ 684 w 684"/>
              <a:gd name="T51" fmla="*/ 46 h 92"/>
              <a:gd name="T52" fmla="*/ 638 w 684"/>
              <a:gd name="T53" fmla="*/ 0 h 92"/>
              <a:gd name="T54" fmla="*/ 592 w 684"/>
              <a:gd name="T55" fmla="*/ 46 h 92"/>
              <a:gd name="T56" fmla="*/ 638 w 684"/>
              <a:gd name="T57" fmla="*/ 92 h 92"/>
              <a:gd name="T58" fmla="*/ 684 w 684"/>
              <a:gd name="T59" fmla="*/ 4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4" h="92">
                <a:moveTo>
                  <a:pt x="92" y="46"/>
                </a:moveTo>
                <a:cubicBezTo>
                  <a:pt x="92" y="20"/>
                  <a:pt x="72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71"/>
                  <a:pt x="21" y="92"/>
                  <a:pt x="46" y="92"/>
                </a:cubicBezTo>
                <a:cubicBezTo>
                  <a:pt x="72" y="92"/>
                  <a:pt x="92" y="71"/>
                  <a:pt x="92" y="46"/>
                </a:cubicBezTo>
                <a:close/>
                <a:moveTo>
                  <a:pt x="210" y="46"/>
                </a:moveTo>
                <a:cubicBezTo>
                  <a:pt x="210" y="20"/>
                  <a:pt x="190" y="0"/>
                  <a:pt x="164" y="0"/>
                </a:cubicBezTo>
                <a:cubicBezTo>
                  <a:pt x="139" y="0"/>
                  <a:pt x="118" y="20"/>
                  <a:pt x="118" y="46"/>
                </a:cubicBezTo>
                <a:cubicBezTo>
                  <a:pt x="118" y="71"/>
                  <a:pt x="139" y="92"/>
                  <a:pt x="164" y="92"/>
                </a:cubicBezTo>
                <a:cubicBezTo>
                  <a:pt x="190" y="92"/>
                  <a:pt x="210" y="71"/>
                  <a:pt x="210" y="46"/>
                </a:cubicBezTo>
                <a:close/>
                <a:moveTo>
                  <a:pt x="329" y="46"/>
                </a:moveTo>
                <a:cubicBezTo>
                  <a:pt x="329" y="20"/>
                  <a:pt x="309" y="0"/>
                  <a:pt x="283" y="0"/>
                </a:cubicBezTo>
                <a:cubicBezTo>
                  <a:pt x="258" y="0"/>
                  <a:pt x="237" y="20"/>
                  <a:pt x="237" y="46"/>
                </a:cubicBezTo>
                <a:cubicBezTo>
                  <a:pt x="237" y="71"/>
                  <a:pt x="258" y="92"/>
                  <a:pt x="283" y="92"/>
                </a:cubicBezTo>
                <a:cubicBezTo>
                  <a:pt x="309" y="92"/>
                  <a:pt x="329" y="71"/>
                  <a:pt x="329" y="46"/>
                </a:cubicBezTo>
                <a:close/>
                <a:moveTo>
                  <a:pt x="447" y="46"/>
                </a:moveTo>
                <a:cubicBezTo>
                  <a:pt x="447" y="20"/>
                  <a:pt x="427" y="0"/>
                  <a:pt x="401" y="0"/>
                </a:cubicBezTo>
                <a:cubicBezTo>
                  <a:pt x="376" y="0"/>
                  <a:pt x="355" y="20"/>
                  <a:pt x="355" y="46"/>
                </a:cubicBezTo>
                <a:cubicBezTo>
                  <a:pt x="355" y="71"/>
                  <a:pt x="376" y="92"/>
                  <a:pt x="401" y="92"/>
                </a:cubicBezTo>
                <a:cubicBezTo>
                  <a:pt x="427" y="92"/>
                  <a:pt x="447" y="71"/>
                  <a:pt x="447" y="46"/>
                </a:cubicBezTo>
                <a:close/>
                <a:moveTo>
                  <a:pt x="566" y="46"/>
                </a:moveTo>
                <a:cubicBezTo>
                  <a:pt x="566" y="20"/>
                  <a:pt x="545" y="0"/>
                  <a:pt x="520" y="0"/>
                </a:cubicBezTo>
                <a:cubicBezTo>
                  <a:pt x="494" y="0"/>
                  <a:pt x="474" y="20"/>
                  <a:pt x="474" y="46"/>
                </a:cubicBezTo>
                <a:cubicBezTo>
                  <a:pt x="474" y="71"/>
                  <a:pt x="494" y="92"/>
                  <a:pt x="520" y="92"/>
                </a:cubicBezTo>
                <a:cubicBezTo>
                  <a:pt x="545" y="92"/>
                  <a:pt x="566" y="71"/>
                  <a:pt x="566" y="46"/>
                </a:cubicBezTo>
                <a:close/>
                <a:moveTo>
                  <a:pt x="684" y="46"/>
                </a:moveTo>
                <a:cubicBezTo>
                  <a:pt x="684" y="20"/>
                  <a:pt x="663" y="0"/>
                  <a:pt x="638" y="0"/>
                </a:cubicBezTo>
                <a:cubicBezTo>
                  <a:pt x="612" y="0"/>
                  <a:pt x="592" y="20"/>
                  <a:pt x="592" y="46"/>
                </a:cubicBezTo>
                <a:cubicBezTo>
                  <a:pt x="592" y="71"/>
                  <a:pt x="612" y="92"/>
                  <a:pt x="638" y="92"/>
                </a:cubicBezTo>
                <a:cubicBezTo>
                  <a:pt x="663" y="92"/>
                  <a:pt x="684" y="71"/>
                  <a:pt x="684" y="46"/>
                </a:cubicBez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6" name="Freeform 80"/>
          <p:cNvSpPr>
            <a:spLocks noEditPoints="1"/>
          </p:cNvSpPr>
          <p:nvPr/>
        </p:nvSpPr>
        <p:spPr bwMode="auto">
          <a:xfrm>
            <a:off x="6898057" y="4033815"/>
            <a:ext cx="430709" cy="53049"/>
          </a:xfrm>
          <a:custGeom>
            <a:avLst/>
            <a:gdLst>
              <a:gd name="T0" fmla="*/ 92 w 684"/>
              <a:gd name="T1" fmla="*/ 46 h 92"/>
              <a:gd name="T2" fmla="*/ 46 w 684"/>
              <a:gd name="T3" fmla="*/ 0 h 92"/>
              <a:gd name="T4" fmla="*/ 0 w 684"/>
              <a:gd name="T5" fmla="*/ 46 h 92"/>
              <a:gd name="T6" fmla="*/ 46 w 684"/>
              <a:gd name="T7" fmla="*/ 92 h 92"/>
              <a:gd name="T8" fmla="*/ 92 w 684"/>
              <a:gd name="T9" fmla="*/ 46 h 92"/>
              <a:gd name="T10" fmla="*/ 210 w 684"/>
              <a:gd name="T11" fmla="*/ 46 h 92"/>
              <a:gd name="T12" fmla="*/ 164 w 684"/>
              <a:gd name="T13" fmla="*/ 0 h 92"/>
              <a:gd name="T14" fmla="*/ 118 w 684"/>
              <a:gd name="T15" fmla="*/ 46 h 92"/>
              <a:gd name="T16" fmla="*/ 164 w 684"/>
              <a:gd name="T17" fmla="*/ 92 h 92"/>
              <a:gd name="T18" fmla="*/ 210 w 684"/>
              <a:gd name="T19" fmla="*/ 46 h 92"/>
              <a:gd name="T20" fmla="*/ 329 w 684"/>
              <a:gd name="T21" fmla="*/ 46 h 92"/>
              <a:gd name="T22" fmla="*/ 283 w 684"/>
              <a:gd name="T23" fmla="*/ 0 h 92"/>
              <a:gd name="T24" fmla="*/ 237 w 684"/>
              <a:gd name="T25" fmla="*/ 46 h 92"/>
              <a:gd name="T26" fmla="*/ 283 w 684"/>
              <a:gd name="T27" fmla="*/ 92 h 92"/>
              <a:gd name="T28" fmla="*/ 329 w 684"/>
              <a:gd name="T29" fmla="*/ 46 h 92"/>
              <a:gd name="T30" fmla="*/ 447 w 684"/>
              <a:gd name="T31" fmla="*/ 46 h 92"/>
              <a:gd name="T32" fmla="*/ 401 w 684"/>
              <a:gd name="T33" fmla="*/ 0 h 92"/>
              <a:gd name="T34" fmla="*/ 355 w 684"/>
              <a:gd name="T35" fmla="*/ 46 h 92"/>
              <a:gd name="T36" fmla="*/ 401 w 684"/>
              <a:gd name="T37" fmla="*/ 92 h 92"/>
              <a:gd name="T38" fmla="*/ 447 w 684"/>
              <a:gd name="T39" fmla="*/ 46 h 92"/>
              <a:gd name="T40" fmla="*/ 566 w 684"/>
              <a:gd name="T41" fmla="*/ 46 h 92"/>
              <a:gd name="T42" fmla="*/ 520 w 684"/>
              <a:gd name="T43" fmla="*/ 0 h 92"/>
              <a:gd name="T44" fmla="*/ 474 w 684"/>
              <a:gd name="T45" fmla="*/ 46 h 92"/>
              <a:gd name="T46" fmla="*/ 520 w 684"/>
              <a:gd name="T47" fmla="*/ 92 h 92"/>
              <a:gd name="T48" fmla="*/ 566 w 684"/>
              <a:gd name="T49" fmla="*/ 46 h 92"/>
              <a:gd name="T50" fmla="*/ 684 w 684"/>
              <a:gd name="T51" fmla="*/ 46 h 92"/>
              <a:gd name="T52" fmla="*/ 638 w 684"/>
              <a:gd name="T53" fmla="*/ 0 h 92"/>
              <a:gd name="T54" fmla="*/ 592 w 684"/>
              <a:gd name="T55" fmla="*/ 46 h 92"/>
              <a:gd name="T56" fmla="*/ 638 w 684"/>
              <a:gd name="T57" fmla="*/ 92 h 92"/>
              <a:gd name="T58" fmla="*/ 684 w 684"/>
              <a:gd name="T59" fmla="*/ 4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4" h="92">
                <a:moveTo>
                  <a:pt x="92" y="46"/>
                </a:moveTo>
                <a:cubicBezTo>
                  <a:pt x="92" y="20"/>
                  <a:pt x="72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71"/>
                  <a:pt x="21" y="92"/>
                  <a:pt x="46" y="92"/>
                </a:cubicBezTo>
                <a:cubicBezTo>
                  <a:pt x="72" y="92"/>
                  <a:pt x="92" y="71"/>
                  <a:pt x="92" y="46"/>
                </a:cubicBezTo>
                <a:close/>
                <a:moveTo>
                  <a:pt x="210" y="46"/>
                </a:moveTo>
                <a:cubicBezTo>
                  <a:pt x="210" y="20"/>
                  <a:pt x="190" y="0"/>
                  <a:pt x="164" y="0"/>
                </a:cubicBezTo>
                <a:cubicBezTo>
                  <a:pt x="139" y="0"/>
                  <a:pt x="118" y="20"/>
                  <a:pt x="118" y="46"/>
                </a:cubicBezTo>
                <a:cubicBezTo>
                  <a:pt x="118" y="71"/>
                  <a:pt x="139" y="92"/>
                  <a:pt x="164" y="92"/>
                </a:cubicBezTo>
                <a:cubicBezTo>
                  <a:pt x="190" y="92"/>
                  <a:pt x="210" y="71"/>
                  <a:pt x="210" y="46"/>
                </a:cubicBezTo>
                <a:close/>
                <a:moveTo>
                  <a:pt x="329" y="46"/>
                </a:moveTo>
                <a:cubicBezTo>
                  <a:pt x="329" y="20"/>
                  <a:pt x="309" y="0"/>
                  <a:pt x="283" y="0"/>
                </a:cubicBezTo>
                <a:cubicBezTo>
                  <a:pt x="258" y="0"/>
                  <a:pt x="237" y="20"/>
                  <a:pt x="237" y="46"/>
                </a:cubicBezTo>
                <a:cubicBezTo>
                  <a:pt x="237" y="71"/>
                  <a:pt x="258" y="92"/>
                  <a:pt x="283" y="92"/>
                </a:cubicBezTo>
                <a:cubicBezTo>
                  <a:pt x="309" y="92"/>
                  <a:pt x="329" y="71"/>
                  <a:pt x="329" y="46"/>
                </a:cubicBezTo>
                <a:close/>
                <a:moveTo>
                  <a:pt x="447" y="46"/>
                </a:moveTo>
                <a:cubicBezTo>
                  <a:pt x="447" y="20"/>
                  <a:pt x="427" y="0"/>
                  <a:pt x="401" y="0"/>
                </a:cubicBezTo>
                <a:cubicBezTo>
                  <a:pt x="376" y="0"/>
                  <a:pt x="355" y="20"/>
                  <a:pt x="355" y="46"/>
                </a:cubicBezTo>
                <a:cubicBezTo>
                  <a:pt x="355" y="71"/>
                  <a:pt x="376" y="92"/>
                  <a:pt x="401" y="92"/>
                </a:cubicBezTo>
                <a:cubicBezTo>
                  <a:pt x="427" y="92"/>
                  <a:pt x="447" y="71"/>
                  <a:pt x="447" y="46"/>
                </a:cubicBezTo>
                <a:close/>
                <a:moveTo>
                  <a:pt x="566" y="46"/>
                </a:moveTo>
                <a:cubicBezTo>
                  <a:pt x="566" y="20"/>
                  <a:pt x="545" y="0"/>
                  <a:pt x="520" y="0"/>
                </a:cubicBezTo>
                <a:cubicBezTo>
                  <a:pt x="494" y="0"/>
                  <a:pt x="474" y="20"/>
                  <a:pt x="474" y="46"/>
                </a:cubicBezTo>
                <a:cubicBezTo>
                  <a:pt x="474" y="71"/>
                  <a:pt x="494" y="92"/>
                  <a:pt x="520" y="92"/>
                </a:cubicBezTo>
                <a:cubicBezTo>
                  <a:pt x="545" y="92"/>
                  <a:pt x="566" y="71"/>
                  <a:pt x="566" y="46"/>
                </a:cubicBezTo>
                <a:close/>
                <a:moveTo>
                  <a:pt x="684" y="46"/>
                </a:moveTo>
                <a:cubicBezTo>
                  <a:pt x="684" y="20"/>
                  <a:pt x="663" y="0"/>
                  <a:pt x="638" y="0"/>
                </a:cubicBezTo>
                <a:cubicBezTo>
                  <a:pt x="612" y="0"/>
                  <a:pt x="592" y="20"/>
                  <a:pt x="592" y="46"/>
                </a:cubicBezTo>
                <a:cubicBezTo>
                  <a:pt x="592" y="71"/>
                  <a:pt x="612" y="92"/>
                  <a:pt x="638" y="92"/>
                </a:cubicBezTo>
                <a:cubicBezTo>
                  <a:pt x="663" y="92"/>
                  <a:pt x="684" y="71"/>
                  <a:pt x="684" y="46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7" name="Freeform 81"/>
          <p:cNvSpPr>
            <a:spLocks noEditPoints="1"/>
          </p:cNvSpPr>
          <p:nvPr/>
        </p:nvSpPr>
        <p:spPr bwMode="auto">
          <a:xfrm>
            <a:off x="7022101" y="3881987"/>
            <a:ext cx="182620" cy="51219"/>
          </a:xfrm>
          <a:custGeom>
            <a:avLst/>
            <a:gdLst>
              <a:gd name="T0" fmla="*/ 21 w 106"/>
              <a:gd name="T1" fmla="*/ 0 h 28"/>
              <a:gd name="T2" fmla="*/ 0 w 106"/>
              <a:gd name="T3" fmla="*/ 28 h 28"/>
              <a:gd name="T4" fmla="*/ 53 w 106"/>
              <a:gd name="T5" fmla="*/ 24 h 28"/>
              <a:gd name="T6" fmla="*/ 53 w 106"/>
              <a:gd name="T7" fmla="*/ 7 h 28"/>
              <a:gd name="T8" fmla="*/ 86 w 106"/>
              <a:gd name="T9" fmla="*/ 0 h 28"/>
              <a:gd name="T10" fmla="*/ 106 w 106"/>
              <a:gd name="T1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" h="28">
                <a:moveTo>
                  <a:pt x="21" y="0"/>
                </a:moveTo>
                <a:lnTo>
                  <a:pt x="0" y="28"/>
                </a:lnTo>
                <a:moveTo>
                  <a:pt x="53" y="24"/>
                </a:moveTo>
                <a:lnTo>
                  <a:pt x="53" y="7"/>
                </a:lnTo>
                <a:moveTo>
                  <a:pt x="86" y="0"/>
                </a:moveTo>
                <a:lnTo>
                  <a:pt x="106" y="28"/>
                </a:lnTo>
              </a:path>
            </a:pathLst>
          </a:custGeom>
          <a:noFill/>
          <a:ln w="9525" cap="rnd">
            <a:solidFill>
              <a:srgbClr val="A5A5A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8" name="Freeform 82"/>
          <p:cNvSpPr>
            <a:spLocks noEditPoints="1"/>
          </p:cNvSpPr>
          <p:nvPr/>
        </p:nvSpPr>
        <p:spPr bwMode="auto">
          <a:xfrm>
            <a:off x="6954911" y="3925889"/>
            <a:ext cx="317001" cy="80487"/>
          </a:xfrm>
          <a:custGeom>
            <a:avLst/>
            <a:gdLst>
              <a:gd name="T0" fmla="*/ 141 w 502"/>
              <a:gd name="T1" fmla="*/ 70 h 141"/>
              <a:gd name="T2" fmla="*/ 70 w 502"/>
              <a:gd name="T3" fmla="*/ 0 h 141"/>
              <a:gd name="T4" fmla="*/ 0 w 502"/>
              <a:gd name="T5" fmla="*/ 70 h 141"/>
              <a:gd name="T6" fmla="*/ 70 w 502"/>
              <a:gd name="T7" fmla="*/ 141 h 141"/>
              <a:gd name="T8" fmla="*/ 141 w 502"/>
              <a:gd name="T9" fmla="*/ 70 h 141"/>
              <a:gd name="T10" fmla="*/ 322 w 502"/>
              <a:gd name="T11" fmla="*/ 70 h 141"/>
              <a:gd name="T12" fmla="*/ 251 w 502"/>
              <a:gd name="T13" fmla="*/ 0 h 141"/>
              <a:gd name="T14" fmla="*/ 181 w 502"/>
              <a:gd name="T15" fmla="*/ 70 h 141"/>
              <a:gd name="T16" fmla="*/ 251 w 502"/>
              <a:gd name="T17" fmla="*/ 141 h 141"/>
              <a:gd name="T18" fmla="*/ 322 w 502"/>
              <a:gd name="T19" fmla="*/ 70 h 141"/>
              <a:gd name="T20" fmla="*/ 502 w 502"/>
              <a:gd name="T21" fmla="*/ 70 h 141"/>
              <a:gd name="T22" fmla="*/ 432 w 502"/>
              <a:gd name="T23" fmla="*/ 0 h 141"/>
              <a:gd name="T24" fmla="*/ 361 w 502"/>
              <a:gd name="T25" fmla="*/ 70 h 141"/>
              <a:gd name="T26" fmla="*/ 432 w 502"/>
              <a:gd name="T27" fmla="*/ 141 h 141"/>
              <a:gd name="T28" fmla="*/ 502 w 502"/>
              <a:gd name="T29" fmla="*/ 7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2" h="141">
                <a:moveTo>
                  <a:pt x="141" y="70"/>
                </a:moveTo>
                <a:cubicBezTo>
                  <a:pt x="141" y="31"/>
                  <a:pt x="109" y="0"/>
                  <a:pt x="70" y="0"/>
                </a:cubicBezTo>
                <a:cubicBezTo>
                  <a:pt x="31" y="0"/>
                  <a:pt x="0" y="31"/>
                  <a:pt x="0" y="70"/>
                </a:cubicBezTo>
                <a:cubicBezTo>
                  <a:pt x="0" y="109"/>
                  <a:pt x="31" y="141"/>
                  <a:pt x="70" y="141"/>
                </a:cubicBezTo>
                <a:cubicBezTo>
                  <a:pt x="109" y="141"/>
                  <a:pt x="141" y="109"/>
                  <a:pt x="141" y="70"/>
                </a:cubicBezTo>
                <a:close/>
                <a:moveTo>
                  <a:pt x="322" y="70"/>
                </a:moveTo>
                <a:cubicBezTo>
                  <a:pt x="322" y="31"/>
                  <a:pt x="290" y="0"/>
                  <a:pt x="251" y="0"/>
                </a:cubicBezTo>
                <a:cubicBezTo>
                  <a:pt x="212" y="0"/>
                  <a:pt x="181" y="31"/>
                  <a:pt x="181" y="70"/>
                </a:cubicBezTo>
                <a:cubicBezTo>
                  <a:pt x="181" y="109"/>
                  <a:pt x="212" y="141"/>
                  <a:pt x="251" y="141"/>
                </a:cubicBezTo>
                <a:cubicBezTo>
                  <a:pt x="290" y="141"/>
                  <a:pt x="322" y="109"/>
                  <a:pt x="322" y="70"/>
                </a:cubicBezTo>
                <a:close/>
                <a:moveTo>
                  <a:pt x="502" y="70"/>
                </a:moveTo>
                <a:cubicBezTo>
                  <a:pt x="502" y="31"/>
                  <a:pt x="471" y="0"/>
                  <a:pt x="432" y="0"/>
                </a:cubicBezTo>
                <a:cubicBezTo>
                  <a:pt x="393" y="0"/>
                  <a:pt x="361" y="31"/>
                  <a:pt x="361" y="70"/>
                </a:cubicBezTo>
                <a:cubicBezTo>
                  <a:pt x="361" y="109"/>
                  <a:pt x="393" y="141"/>
                  <a:pt x="432" y="141"/>
                </a:cubicBezTo>
                <a:cubicBezTo>
                  <a:pt x="471" y="141"/>
                  <a:pt x="502" y="109"/>
                  <a:pt x="502" y="70"/>
                </a:cubicBezTo>
                <a:close/>
              </a:path>
            </a:pathLst>
          </a:custGeom>
          <a:solidFill>
            <a:srgbClr val="AAD28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9" name="Freeform 83"/>
          <p:cNvSpPr>
            <a:spLocks noEditPoints="1"/>
          </p:cNvSpPr>
          <p:nvPr/>
        </p:nvSpPr>
        <p:spPr bwMode="auto">
          <a:xfrm>
            <a:off x="6954911" y="3925889"/>
            <a:ext cx="317001" cy="80487"/>
          </a:xfrm>
          <a:custGeom>
            <a:avLst/>
            <a:gdLst>
              <a:gd name="T0" fmla="*/ 141 w 502"/>
              <a:gd name="T1" fmla="*/ 70 h 141"/>
              <a:gd name="T2" fmla="*/ 70 w 502"/>
              <a:gd name="T3" fmla="*/ 0 h 141"/>
              <a:gd name="T4" fmla="*/ 0 w 502"/>
              <a:gd name="T5" fmla="*/ 70 h 141"/>
              <a:gd name="T6" fmla="*/ 70 w 502"/>
              <a:gd name="T7" fmla="*/ 141 h 141"/>
              <a:gd name="T8" fmla="*/ 141 w 502"/>
              <a:gd name="T9" fmla="*/ 70 h 141"/>
              <a:gd name="T10" fmla="*/ 322 w 502"/>
              <a:gd name="T11" fmla="*/ 70 h 141"/>
              <a:gd name="T12" fmla="*/ 251 w 502"/>
              <a:gd name="T13" fmla="*/ 0 h 141"/>
              <a:gd name="T14" fmla="*/ 181 w 502"/>
              <a:gd name="T15" fmla="*/ 70 h 141"/>
              <a:gd name="T16" fmla="*/ 251 w 502"/>
              <a:gd name="T17" fmla="*/ 141 h 141"/>
              <a:gd name="T18" fmla="*/ 322 w 502"/>
              <a:gd name="T19" fmla="*/ 70 h 141"/>
              <a:gd name="T20" fmla="*/ 502 w 502"/>
              <a:gd name="T21" fmla="*/ 70 h 141"/>
              <a:gd name="T22" fmla="*/ 432 w 502"/>
              <a:gd name="T23" fmla="*/ 0 h 141"/>
              <a:gd name="T24" fmla="*/ 361 w 502"/>
              <a:gd name="T25" fmla="*/ 70 h 141"/>
              <a:gd name="T26" fmla="*/ 432 w 502"/>
              <a:gd name="T27" fmla="*/ 141 h 141"/>
              <a:gd name="T28" fmla="*/ 502 w 502"/>
              <a:gd name="T29" fmla="*/ 7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2" h="141">
                <a:moveTo>
                  <a:pt x="141" y="70"/>
                </a:moveTo>
                <a:cubicBezTo>
                  <a:pt x="141" y="31"/>
                  <a:pt x="109" y="0"/>
                  <a:pt x="70" y="0"/>
                </a:cubicBezTo>
                <a:cubicBezTo>
                  <a:pt x="31" y="0"/>
                  <a:pt x="0" y="31"/>
                  <a:pt x="0" y="70"/>
                </a:cubicBezTo>
                <a:cubicBezTo>
                  <a:pt x="0" y="109"/>
                  <a:pt x="31" y="141"/>
                  <a:pt x="70" y="141"/>
                </a:cubicBezTo>
                <a:cubicBezTo>
                  <a:pt x="109" y="141"/>
                  <a:pt x="141" y="109"/>
                  <a:pt x="141" y="70"/>
                </a:cubicBezTo>
                <a:close/>
                <a:moveTo>
                  <a:pt x="322" y="70"/>
                </a:moveTo>
                <a:cubicBezTo>
                  <a:pt x="322" y="31"/>
                  <a:pt x="290" y="0"/>
                  <a:pt x="251" y="0"/>
                </a:cubicBezTo>
                <a:cubicBezTo>
                  <a:pt x="212" y="0"/>
                  <a:pt x="181" y="31"/>
                  <a:pt x="181" y="70"/>
                </a:cubicBezTo>
                <a:cubicBezTo>
                  <a:pt x="181" y="109"/>
                  <a:pt x="212" y="141"/>
                  <a:pt x="251" y="141"/>
                </a:cubicBezTo>
                <a:cubicBezTo>
                  <a:pt x="290" y="141"/>
                  <a:pt x="322" y="109"/>
                  <a:pt x="322" y="70"/>
                </a:cubicBezTo>
                <a:close/>
                <a:moveTo>
                  <a:pt x="502" y="70"/>
                </a:moveTo>
                <a:cubicBezTo>
                  <a:pt x="502" y="31"/>
                  <a:pt x="471" y="0"/>
                  <a:pt x="432" y="0"/>
                </a:cubicBezTo>
                <a:cubicBezTo>
                  <a:pt x="393" y="0"/>
                  <a:pt x="361" y="31"/>
                  <a:pt x="361" y="70"/>
                </a:cubicBezTo>
                <a:cubicBezTo>
                  <a:pt x="361" y="109"/>
                  <a:pt x="393" y="141"/>
                  <a:pt x="432" y="141"/>
                </a:cubicBezTo>
                <a:cubicBezTo>
                  <a:pt x="471" y="141"/>
                  <a:pt x="502" y="109"/>
                  <a:pt x="502" y="70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0" name="Freeform 84"/>
          <p:cNvSpPr>
            <a:spLocks noEditPoints="1"/>
          </p:cNvSpPr>
          <p:nvPr/>
        </p:nvSpPr>
        <p:spPr bwMode="auto">
          <a:xfrm>
            <a:off x="7006596" y="3702720"/>
            <a:ext cx="535802" cy="514021"/>
          </a:xfrm>
          <a:custGeom>
            <a:avLst/>
            <a:gdLst>
              <a:gd name="T0" fmla="*/ 713 w 851"/>
              <a:gd name="T1" fmla="*/ 843 h 910"/>
              <a:gd name="T2" fmla="*/ 851 w 851"/>
              <a:gd name="T3" fmla="*/ 843 h 910"/>
              <a:gd name="T4" fmla="*/ 851 w 851"/>
              <a:gd name="T5" fmla="*/ 832 h 910"/>
              <a:gd name="T6" fmla="*/ 713 w 851"/>
              <a:gd name="T7" fmla="*/ 832 h 910"/>
              <a:gd name="T8" fmla="*/ 713 w 851"/>
              <a:gd name="T9" fmla="*/ 843 h 910"/>
              <a:gd name="T10" fmla="*/ 713 w 851"/>
              <a:gd name="T11" fmla="*/ 876 h 910"/>
              <a:gd name="T12" fmla="*/ 851 w 851"/>
              <a:gd name="T13" fmla="*/ 876 h 910"/>
              <a:gd name="T14" fmla="*/ 851 w 851"/>
              <a:gd name="T15" fmla="*/ 865 h 910"/>
              <a:gd name="T16" fmla="*/ 713 w 851"/>
              <a:gd name="T17" fmla="*/ 865 h 910"/>
              <a:gd name="T18" fmla="*/ 713 w 851"/>
              <a:gd name="T19" fmla="*/ 876 h 910"/>
              <a:gd name="T20" fmla="*/ 848 w 851"/>
              <a:gd name="T21" fmla="*/ 776 h 910"/>
              <a:gd name="T22" fmla="*/ 831 w 851"/>
              <a:gd name="T23" fmla="*/ 759 h 910"/>
              <a:gd name="T24" fmla="*/ 814 w 851"/>
              <a:gd name="T25" fmla="*/ 776 h 910"/>
              <a:gd name="T26" fmla="*/ 831 w 851"/>
              <a:gd name="T27" fmla="*/ 793 h 910"/>
              <a:gd name="T28" fmla="*/ 848 w 851"/>
              <a:gd name="T29" fmla="*/ 776 h 910"/>
              <a:gd name="T30" fmla="*/ 713 w 851"/>
              <a:gd name="T31" fmla="*/ 910 h 910"/>
              <a:gd name="T32" fmla="*/ 851 w 851"/>
              <a:gd name="T33" fmla="*/ 910 h 910"/>
              <a:gd name="T34" fmla="*/ 851 w 851"/>
              <a:gd name="T35" fmla="*/ 899 h 910"/>
              <a:gd name="T36" fmla="*/ 713 w 851"/>
              <a:gd name="T37" fmla="*/ 899 h 910"/>
              <a:gd name="T38" fmla="*/ 713 w 851"/>
              <a:gd name="T39" fmla="*/ 910 h 910"/>
              <a:gd name="T40" fmla="*/ 342 w 851"/>
              <a:gd name="T41" fmla="*/ 171 h 910"/>
              <a:gd name="T42" fmla="*/ 171 w 851"/>
              <a:gd name="T43" fmla="*/ 0 h 910"/>
              <a:gd name="T44" fmla="*/ 0 w 851"/>
              <a:gd name="T45" fmla="*/ 171 h 910"/>
              <a:gd name="T46" fmla="*/ 171 w 851"/>
              <a:gd name="T47" fmla="*/ 342 h 910"/>
              <a:gd name="T48" fmla="*/ 342 w 851"/>
              <a:gd name="T49" fmla="*/ 171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1" h="910">
                <a:moveTo>
                  <a:pt x="713" y="843"/>
                </a:moveTo>
                <a:lnTo>
                  <a:pt x="851" y="843"/>
                </a:lnTo>
                <a:lnTo>
                  <a:pt x="851" y="832"/>
                </a:lnTo>
                <a:lnTo>
                  <a:pt x="713" y="832"/>
                </a:lnTo>
                <a:lnTo>
                  <a:pt x="713" y="843"/>
                </a:lnTo>
                <a:close/>
                <a:moveTo>
                  <a:pt x="713" y="876"/>
                </a:moveTo>
                <a:lnTo>
                  <a:pt x="851" y="876"/>
                </a:lnTo>
                <a:lnTo>
                  <a:pt x="851" y="865"/>
                </a:lnTo>
                <a:lnTo>
                  <a:pt x="713" y="865"/>
                </a:lnTo>
                <a:lnTo>
                  <a:pt x="713" y="876"/>
                </a:lnTo>
                <a:close/>
                <a:moveTo>
                  <a:pt x="848" y="776"/>
                </a:moveTo>
                <a:cubicBezTo>
                  <a:pt x="848" y="766"/>
                  <a:pt x="841" y="759"/>
                  <a:pt x="831" y="759"/>
                </a:cubicBezTo>
                <a:cubicBezTo>
                  <a:pt x="822" y="759"/>
                  <a:pt x="814" y="766"/>
                  <a:pt x="814" y="776"/>
                </a:cubicBezTo>
                <a:cubicBezTo>
                  <a:pt x="814" y="785"/>
                  <a:pt x="822" y="793"/>
                  <a:pt x="831" y="793"/>
                </a:cubicBezTo>
                <a:cubicBezTo>
                  <a:pt x="841" y="793"/>
                  <a:pt x="848" y="785"/>
                  <a:pt x="848" y="776"/>
                </a:cubicBezTo>
                <a:close/>
                <a:moveTo>
                  <a:pt x="713" y="910"/>
                </a:moveTo>
                <a:lnTo>
                  <a:pt x="851" y="910"/>
                </a:lnTo>
                <a:lnTo>
                  <a:pt x="851" y="899"/>
                </a:lnTo>
                <a:lnTo>
                  <a:pt x="713" y="899"/>
                </a:lnTo>
                <a:lnTo>
                  <a:pt x="713" y="910"/>
                </a:lnTo>
                <a:close/>
                <a:moveTo>
                  <a:pt x="342" y="171"/>
                </a:moveTo>
                <a:cubicBezTo>
                  <a:pt x="342" y="77"/>
                  <a:pt x="265" y="0"/>
                  <a:pt x="171" y="0"/>
                </a:cubicBezTo>
                <a:cubicBezTo>
                  <a:pt x="77" y="0"/>
                  <a:pt x="0" y="77"/>
                  <a:pt x="0" y="171"/>
                </a:cubicBezTo>
                <a:cubicBezTo>
                  <a:pt x="0" y="265"/>
                  <a:pt x="77" y="342"/>
                  <a:pt x="171" y="342"/>
                </a:cubicBezTo>
                <a:cubicBezTo>
                  <a:pt x="265" y="342"/>
                  <a:pt x="342" y="265"/>
                  <a:pt x="342" y="171"/>
                </a:cubicBez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1" name="Freeform 85"/>
          <p:cNvSpPr>
            <a:spLocks noEditPoints="1"/>
          </p:cNvSpPr>
          <p:nvPr/>
        </p:nvSpPr>
        <p:spPr bwMode="auto">
          <a:xfrm>
            <a:off x="7006596" y="3702720"/>
            <a:ext cx="535802" cy="514021"/>
          </a:xfrm>
          <a:custGeom>
            <a:avLst/>
            <a:gdLst>
              <a:gd name="T0" fmla="*/ 713 w 851"/>
              <a:gd name="T1" fmla="*/ 843 h 910"/>
              <a:gd name="T2" fmla="*/ 851 w 851"/>
              <a:gd name="T3" fmla="*/ 843 h 910"/>
              <a:gd name="T4" fmla="*/ 851 w 851"/>
              <a:gd name="T5" fmla="*/ 832 h 910"/>
              <a:gd name="T6" fmla="*/ 713 w 851"/>
              <a:gd name="T7" fmla="*/ 832 h 910"/>
              <a:gd name="T8" fmla="*/ 713 w 851"/>
              <a:gd name="T9" fmla="*/ 843 h 910"/>
              <a:gd name="T10" fmla="*/ 713 w 851"/>
              <a:gd name="T11" fmla="*/ 876 h 910"/>
              <a:gd name="T12" fmla="*/ 851 w 851"/>
              <a:gd name="T13" fmla="*/ 876 h 910"/>
              <a:gd name="T14" fmla="*/ 851 w 851"/>
              <a:gd name="T15" fmla="*/ 865 h 910"/>
              <a:gd name="T16" fmla="*/ 713 w 851"/>
              <a:gd name="T17" fmla="*/ 865 h 910"/>
              <a:gd name="T18" fmla="*/ 713 w 851"/>
              <a:gd name="T19" fmla="*/ 876 h 910"/>
              <a:gd name="T20" fmla="*/ 848 w 851"/>
              <a:gd name="T21" fmla="*/ 776 h 910"/>
              <a:gd name="T22" fmla="*/ 831 w 851"/>
              <a:gd name="T23" fmla="*/ 759 h 910"/>
              <a:gd name="T24" fmla="*/ 814 w 851"/>
              <a:gd name="T25" fmla="*/ 776 h 910"/>
              <a:gd name="T26" fmla="*/ 831 w 851"/>
              <a:gd name="T27" fmla="*/ 793 h 910"/>
              <a:gd name="T28" fmla="*/ 848 w 851"/>
              <a:gd name="T29" fmla="*/ 776 h 910"/>
              <a:gd name="T30" fmla="*/ 713 w 851"/>
              <a:gd name="T31" fmla="*/ 910 h 910"/>
              <a:gd name="T32" fmla="*/ 851 w 851"/>
              <a:gd name="T33" fmla="*/ 910 h 910"/>
              <a:gd name="T34" fmla="*/ 851 w 851"/>
              <a:gd name="T35" fmla="*/ 899 h 910"/>
              <a:gd name="T36" fmla="*/ 713 w 851"/>
              <a:gd name="T37" fmla="*/ 899 h 910"/>
              <a:gd name="T38" fmla="*/ 713 w 851"/>
              <a:gd name="T39" fmla="*/ 910 h 910"/>
              <a:gd name="T40" fmla="*/ 342 w 851"/>
              <a:gd name="T41" fmla="*/ 171 h 910"/>
              <a:gd name="T42" fmla="*/ 171 w 851"/>
              <a:gd name="T43" fmla="*/ 0 h 910"/>
              <a:gd name="T44" fmla="*/ 0 w 851"/>
              <a:gd name="T45" fmla="*/ 171 h 910"/>
              <a:gd name="T46" fmla="*/ 171 w 851"/>
              <a:gd name="T47" fmla="*/ 342 h 910"/>
              <a:gd name="T48" fmla="*/ 342 w 851"/>
              <a:gd name="T49" fmla="*/ 171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1" h="910">
                <a:moveTo>
                  <a:pt x="713" y="843"/>
                </a:moveTo>
                <a:lnTo>
                  <a:pt x="851" y="843"/>
                </a:lnTo>
                <a:lnTo>
                  <a:pt x="851" y="832"/>
                </a:lnTo>
                <a:lnTo>
                  <a:pt x="713" y="832"/>
                </a:lnTo>
                <a:lnTo>
                  <a:pt x="713" y="843"/>
                </a:lnTo>
                <a:close/>
                <a:moveTo>
                  <a:pt x="713" y="876"/>
                </a:moveTo>
                <a:lnTo>
                  <a:pt x="851" y="876"/>
                </a:lnTo>
                <a:lnTo>
                  <a:pt x="851" y="865"/>
                </a:lnTo>
                <a:lnTo>
                  <a:pt x="713" y="865"/>
                </a:lnTo>
                <a:lnTo>
                  <a:pt x="713" y="876"/>
                </a:lnTo>
                <a:close/>
                <a:moveTo>
                  <a:pt x="848" y="776"/>
                </a:moveTo>
                <a:cubicBezTo>
                  <a:pt x="848" y="766"/>
                  <a:pt x="841" y="759"/>
                  <a:pt x="831" y="759"/>
                </a:cubicBezTo>
                <a:cubicBezTo>
                  <a:pt x="822" y="759"/>
                  <a:pt x="814" y="766"/>
                  <a:pt x="814" y="776"/>
                </a:cubicBezTo>
                <a:cubicBezTo>
                  <a:pt x="814" y="785"/>
                  <a:pt x="822" y="793"/>
                  <a:pt x="831" y="793"/>
                </a:cubicBezTo>
                <a:cubicBezTo>
                  <a:pt x="841" y="793"/>
                  <a:pt x="848" y="785"/>
                  <a:pt x="848" y="776"/>
                </a:cubicBezTo>
                <a:close/>
                <a:moveTo>
                  <a:pt x="713" y="910"/>
                </a:moveTo>
                <a:lnTo>
                  <a:pt x="851" y="910"/>
                </a:lnTo>
                <a:lnTo>
                  <a:pt x="851" y="899"/>
                </a:lnTo>
                <a:lnTo>
                  <a:pt x="713" y="899"/>
                </a:lnTo>
                <a:lnTo>
                  <a:pt x="713" y="910"/>
                </a:lnTo>
                <a:close/>
                <a:moveTo>
                  <a:pt x="342" y="171"/>
                </a:moveTo>
                <a:cubicBezTo>
                  <a:pt x="342" y="77"/>
                  <a:pt x="265" y="0"/>
                  <a:pt x="171" y="0"/>
                </a:cubicBezTo>
                <a:cubicBezTo>
                  <a:pt x="77" y="0"/>
                  <a:pt x="0" y="77"/>
                  <a:pt x="0" y="171"/>
                </a:cubicBezTo>
                <a:cubicBezTo>
                  <a:pt x="0" y="265"/>
                  <a:pt x="77" y="342"/>
                  <a:pt x="171" y="342"/>
                </a:cubicBezTo>
                <a:cubicBezTo>
                  <a:pt x="265" y="342"/>
                  <a:pt x="342" y="265"/>
                  <a:pt x="342" y="171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4" name="Freeform 88"/>
          <p:cNvSpPr>
            <a:spLocks noEditPoints="1"/>
          </p:cNvSpPr>
          <p:nvPr/>
        </p:nvSpPr>
        <p:spPr bwMode="auto">
          <a:xfrm>
            <a:off x="2630598" y="1906394"/>
            <a:ext cx="332508" cy="219510"/>
          </a:xfrm>
          <a:custGeom>
            <a:avLst/>
            <a:gdLst>
              <a:gd name="T0" fmla="*/ 193 w 193"/>
              <a:gd name="T1" fmla="*/ 0 h 120"/>
              <a:gd name="T2" fmla="*/ 154 w 193"/>
              <a:gd name="T3" fmla="*/ 0 h 120"/>
              <a:gd name="T4" fmla="*/ 154 w 193"/>
              <a:gd name="T5" fmla="*/ 33 h 120"/>
              <a:gd name="T6" fmla="*/ 193 w 193"/>
              <a:gd name="T7" fmla="*/ 33 h 120"/>
              <a:gd name="T8" fmla="*/ 193 w 193"/>
              <a:gd name="T9" fmla="*/ 0 h 120"/>
              <a:gd name="T10" fmla="*/ 41 w 193"/>
              <a:gd name="T11" fmla="*/ 0 h 120"/>
              <a:gd name="T12" fmla="*/ 0 w 193"/>
              <a:gd name="T13" fmla="*/ 0 h 120"/>
              <a:gd name="T14" fmla="*/ 0 w 193"/>
              <a:gd name="T15" fmla="*/ 35 h 120"/>
              <a:gd name="T16" fmla="*/ 41 w 193"/>
              <a:gd name="T17" fmla="*/ 35 h 120"/>
              <a:gd name="T18" fmla="*/ 41 w 193"/>
              <a:gd name="T19" fmla="*/ 0 h 120"/>
              <a:gd name="T20" fmla="*/ 96 w 193"/>
              <a:gd name="T21" fmla="*/ 84 h 120"/>
              <a:gd name="T22" fmla="*/ 54 w 193"/>
              <a:gd name="T23" fmla="*/ 84 h 120"/>
              <a:gd name="T24" fmla="*/ 54 w 193"/>
              <a:gd name="T25" fmla="*/ 120 h 120"/>
              <a:gd name="T26" fmla="*/ 96 w 193"/>
              <a:gd name="T27" fmla="*/ 120 h 120"/>
              <a:gd name="T28" fmla="*/ 96 w 193"/>
              <a:gd name="T29" fmla="*/ 8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3" h="120">
                <a:moveTo>
                  <a:pt x="193" y="0"/>
                </a:moveTo>
                <a:lnTo>
                  <a:pt x="154" y="0"/>
                </a:lnTo>
                <a:lnTo>
                  <a:pt x="154" y="33"/>
                </a:lnTo>
                <a:lnTo>
                  <a:pt x="193" y="33"/>
                </a:lnTo>
                <a:lnTo>
                  <a:pt x="193" y="0"/>
                </a:lnTo>
                <a:close/>
                <a:moveTo>
                  <a:pt x="41" y="0"/>
                </a:moveTo>
                <a:lnTo>
                  <a:pt x="0" y="0"/>
                </a:lnTo>
                <a:lnTo>
                  <a:pt x="0" y="35"/>
                </a:lnTo>
                <a:lnTo>
                  <a:pt x="41" y="35"/>
                </a:lnTo>
                <a:lnTo>
                  <a:pt x="41" y="0"/>
                </a:lnTo>
                <a:close/>
                <a:moveTo>
                  <a:pt x="96" y="84"/>
                </a:moveTo>
                <a:lnTo>
                  <a:pt x="54" y="84"/>
                </a:lnTo>
                <a:lnTo>
                  <a:pt x="54" y="120"/>
                </a:lnTo>
                <a:lnTo>
                  <a:pt x="96" y="120"/>
                </a:lnTo>
                <a:lnTo>
                  <a:pt x="96" y="84"/>
                </a:lnTo>
                <a:close/>
              </a:path>
            </a:pathLst>
          </a:custGeom>
          <a:solidFill>
            <a:srgbClr val="AAD2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5" name="Rectangle 89"/>
          <p:cNvSpPr>
            <a:spLocks noChangeArrowheads="1"/>
          </p:cNvSpPr>
          <p:nvPr/>
        </p:nvSpPr>
        <p:spPr bwMode="auto">
          <a:xfrm>
            <a:off x="2895914" y="1906394"/>
            <a:ext cx="67191" cy="60366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6" name="Rectangle 90"/>
          <p:cNvSpPr>
            <a:spLocks noChangeArrowheads="1"/>
          </p:cNvSpPr>
          <p:nvPr/>
        </p:nvSpPr>
        <p:spPr bwMode="auto">
          <a:xfrm>
            <a:off x="2630598" y="1906394"/>
            <a:ext cx="70637" cy="64024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7" name="Rectangle 91"/>
          <p:cNvSpPr>
            <a:spLocks noChangeArrowheads="1"/>
          </p:cNvSpPr>
          <p:nvPr/>
        </p:nvSpPr>
        <p:spPr bwMode="auto">
          <a:xfrm>
            <a:off x="2723631" y="2060051"/>
            <a:ext cx="72359" cy="65853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8" name="Freeform 92"/>
          <p:cNvSpPr>
            <a:spLocks noEditPoints="1"/>
          </p:cNvSpPr>
          <p:nvPr/>
        </p:nvSpPr>
        <p:spPr bwMode="auto">
          <a:xfrm>
            <a:off x="2415243" y="1803956"/>
            <a:ext cx="470334" cy="484753"/>
          </a:xfrm>
          <a:custGeom>
            <a:avLst/>
            <a:gdLst>
              <a:gd name="T0" fmla="*/ 100 w 273"/>
              <a:gd name="T1" fmla="*/ 207 h 265"/>
              <a:gd name="T2" fmla="*/ 43 w 273"/>
              <a:gd name="T3" fmla="*/ 207 h 265"/>
              <a:gd name="T4" fmla="*/ 43 w 273"/>
              <a:gd name="T5" fmla="*/ 255 h 265"/>
              <a:gd name="T6" fmla="*/ 100 w 273"/>
              <a:gd name="T7" fmla="*/ 255 h 265"/>
              <a:gd name="T8" fmla="*/ 100 w 273"/>
              <a:gd name="T9" fmla="*/ 207 h 265"/>
              <a:gd name="T10" fmla="*/ 166 w 273"/>
              <a:gd name="T11" fmla="*/ 161 h 265"/>
              <a:gd name="T12" fmla="*/ 112 w 273"/>
              <a:gd name="T13" fmla="*/ 161 h 265"/>
              <a:gd name="T14" fmla="*/ 112 w 273"/>
              <a:gd name="T15" fmla="*/ 207 h 265"/>
              <a:gd name="T16" fmla="*/ 166 w 273"/>
              <a:gd name="T17" fmla="*/ 207 h 265"/>
              <a:gd name="T18" fmla="*/ 166 w 273"/>
              <a:gd name="T19" fmla="*/ 161 h 265"/>
              <a:gd name="T20" fmla="*/ 112 w 273"/>
              <a:gd name="T21" fmla="*/ 56 h 265"/>
              <a:gd name="T22" fmla="*/ 0 w 273"/>
              <a:gd name="T23" fmla="*/ 56 h 265"/>
              <a:gd name="T24" fmla="*/ 0 w 273"/>
              <a:gd name="T25" fmla="*/ 151 h 265"/>
              <a:gd name="T26" fmla="*/ 112 w 273"/>
              <a:gd name="T27" fmla="*/ 151 h 265"/>
              <a:gd name="T28" fmla="*/ 112 w 273"/>
              <a:gd name="T29" fmla="*/ 56 h 265"/>
              <a:gd name="T30" fmla="*/ 236 w 273"/>
              <a:gd name="T31" fmla="*/ 0 h 265"/>
              <a:gd name="T32" fmla="*/ 183 w 273"/>
              <a:gd name="T33" fmla="*/ 0 h 265"/>
              <a:gd name="T34" fmla="*/ 183 w 273"/>
              <a:gd name="T35" fmla="*/ 45 h 265"/>
              <a:gd name="T36" fmla="*/ 236 w 273"/>
              <a:gd name="T37" fmla="*/ 45 h 265"/>
              <a:gd name="T38" fmla="*/ 236 w 273"/>
              <a:gd name="T39" fmla="*/ 0 h 265"/>
              <a:gd name="T40" fmla="*/ 267 w 273"/>
              <a:gd name="T41" fmla="*/ 56 h 265"/>
              <a:gd name="T42" fmla="*/ 179 w 273"/>
              <a:gd name="T43" fmla="*/ 56 h 265"/>
              <a:gd name="T44" fmla="*/ 179 w 273"/>
              <a:gd name="T45" fmla="*/ 130 h 265"/>
              <a:gd name="T46" fmla="*/ 267 w 273"/>
              <a:gd name="T47" fmla="*/ 130 h 265"/>
              <a:gd name="T48" fmla="*/ 267 w 273"/>
              <a:gd name="T49" fmla="*/ 56 h 265"/>
              <a:gd name="T50" fmla="*/ 273 w 273"/>
              <a:gd name="T51" fmla="*/ 186 h 265"/>
              <a:gd name="T52" fmla="*/ 179 w 273"/>
              <a:gd name="T53" fmla="*/ 186 h 265"/>
              <a:gd name="T54" fmla="*/ 179 w 273"/>
              <a:gd name="T55" fmla="*/ 265 h 265"/>
              <a:gd name="T56" fmla="*/ 273 w 273"/>
              <a:gd name="T57" fmla="*/ 265 h 265"/>
              <a:gd name="T58" fmla="*/ 273 w 273"/>
              <a:gd name="T59" fmla="*/ 186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73" h="265">
                <a:moveTo>
                  <a:pt x="100" y="207"/>
                </a:moveTo>
                <a:lnTo>
                  <a:pt x="43" y="207"/>
                </a:lnTo>
                <a:lnTo>
                  <a:pt x="43" y="255"/>
                </a:lnTo>
                <a:lnTo>
                  <a:pt x="100" y="255"/>
                </a:lnTo>
                <a:lnTo>
                  <a:pt x="100" y="207"/>
                </a:lnTo>
                <a:close/>
                <a:moveTo>
                  <a:pt x="166" y="161"/>
                </a:moveTo>
                <a:lnTo>
                  <a:pt x="112" y="161"/>
                </a:lnTo>
                <a:lnTo>
                  <a:pt x="112" y="207"/>
                </a:lnTo>
                <a:lnTo>
                  <a:pt x="166" y="207"/>
                </a:lnTo>
                <a:lnTo>
                  <a:pt x="166" y="161"/>
                </a:lnTo>
                <a:close/>
                <a:moveTo>
                  <a:pt x="112" y="56"/>
                </a:moveTo>
                <a:lnTo>
                  <a:pt x="0" y="56"/>
                </a:lnTo>
                <a:lnTo>
                  <a:pt x="0" y="151"/>
                </a:lnTo>
                <a:lnTo>
                  <a:pt x="112" y="151"/>
                </a:lnTo>
                <a:lnTo>
                  <a:pt x="112" y="56"/>
                </a:lnTo>
                <a:close/>
                <a:moveTo>
                  <a:pt x="236" y="0"/>
                </a:moveTo>
                <a:lnTo>
                  <a:pt x="183" y="0"/>
                </a:lnTo>
                <a:lnTo>
                  <a:pt x="183" y="45"/>
                </a:lnTo>
                <a:lnTo>
                  <a:pt x="236" y="45"/>
                </a:lnTo>
                <a:lnTo>
                  <a:pt x="236" y="0"/>
                </a:lnTo>
                <a:close/>
                <a:moveTo>
                  <a:pt x="267" y="56"/>
                </a:moveTo>
                <a:lnTo>
                  <a:pt x="179" y="56"/>
                </a:lnTo>
                <a:lnTo>
                  <a:pt x="179" y="130"/>
                </a:lnTo>
                <a:lnTo>
                  <a:pt x="267" y="130"/>
                </a:lnTo>
                <a:lnTo>
                  <a:pt x="267" y="56"/>
                </a:lnTo>
                <a:close/>
                <a:moveTo>
                  <a:pt x="273" y="186"/>
                </a:moveTo>
                <a:lnTo>
                  <a:pt x="179" y="186"/>
                </a:lnTo>
                <a:lnTo>
                  <a:pt x="179" y="265"/>
                </a:lnTo>
                <a:lnTo>
                  <a:pt x="273" y="265"/>
                </a:lnTo>
                <a:lnTo>
                  <a:pt x="273" y="186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9" name="Rectangle 93"/>
          <p:cNvSpPr>
            <a:spLocks noChangeArrowheads="1"/>
          </p:cNvSpPr>
          <p:nvPr/>
        </p:nvSpPr>
        <p:spPr bwMode="auto">
          <a:xfrm>
            <a:off x="2489325" y="2182612"/>
            <a:ext cx="98202" cy="87804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0" name="Rectangle 94"/>
          <p:cNvSpPr>
            <a:spLocks noChangeArrowheads="1"/>
          </p:cNvSpPr>
          <p:nvPr/>
        </p:nvSpPr>
        <p:spPr bwMode="auto">
          <a:xfrm>
            <a:off x="2608200" y="2098466"/>
            <a:ext cx="93033" cy="84146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1" name="Rectangle 95"/>
          <p:cNvSpPr>
            <a:spLocks noChangeArrowheads="1"/>
          </p:cNvSpPr>
          <p:nvPr/>
        </p:nvSpPr>
        <p:spPr bwMode="auto">
          <a:xfrm>
            <a:off x="2415243" y="1906394"/>
            <a:ext cx="192957" cy="173780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2" name="Rectangle 96"/>
          <p:cNvSpPr>
            <a:spLocks noChangeArrowheads="1"/>
          </p:cNvSpPr>
          <p:nvPr/>
        </p:nvSpPr>
        <p:spPr bwMode="auto">
          <a:xfrm>
            <a:off x="2730522" y="1803956"/>
            <a:ext cx="91311" cy="82317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3" name="Rectangle 97"/>
          <p:cNvSpPr>
            <a:spLocks noChangeArrowheads="1"/>
          </p:cNvSpPr>
          <p:nvPr/>
        </p:nvSpPr>
        <p:spPr bwMode="auto">
          <a:xfrm>
            <a:off x="2723631" y="1906394"/>
            <a:ext cx="151609" cy="135365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4" name="Rectangle 98"/>
          <p:cNvSpPr>
            <a:spLocks noChangeArrowheads="1"/>
          </p:cNvSpPr>
          <p:nvPr/>
        </p:nvSpPr>
        <p:spPr bwMode="auto">
          <a:xfrm>
            <a:off x="2723631" y="2144197"/>
            <a:ext cx="161946" cy="144512"/>
          </a:xfrm>
          <a:prstGeom prst="rect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5" name="Rectangle 99"/>
          <p:cNvSpPr>
            <a:spLocks noChangeArrowheads="1"/>
          </p:cNvSpPr>
          <p:nvPr/>
        </p:nvSpPr>
        <p:spPr bwMode="auto">
          <a:xfrm>
            <a:off x="2289477" y="2321635"/>
            <a:ext cx="7694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镜像数据流</a:t>
            </a:r>
            <a:endParaRPr kumimoji="0" lang="zh-CN" sz="2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6" name="Freeform 100"/>
          <p:cNvSpPr>
            <a:spLocks noEditPoints="1"/>
          </p:cNvSpPr>
          <p:nvPr/>
        </p:nvSpPr>
        <p:spPr bwMode="auto">
          <a:xfrm>
            <a:off x="3464449" y="4716126"/>
            <a:ext cx="666737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755 w 1058"/>
              <a:gd name="T19" fmla="*/ 682 h 682"/>
              <a:gd name="T20" fmla="*/ 435 w 1058"/>
              <a:gd name="T21" fmla="*/ 387 h 682"/>
              <a:gd name="T22" fmla="*/ 435 w 1058"/>
              <a:gd name="T23" fmla="*/ 0 h 682"/>
              <a:gd name="T24" fmla="*/ 0 w 1058"/>
              <a:gd name="T25" fmla="*/ 0 h 682"/>
              <a:gd name="T26" fmla="*/ 0 w 1058"/>
              <a:gd name="T27" fmla="*/ 682 h 682"/>
              <a:gd name="T28" fmla="*/ 327 w 1058"/>
              <a:gd name="T29" fmla="*/ 682 h 682"/>
              <a:gd name="T30" fmla="*/ 375 w 1058"/>
              <a:gd name="T31" fmla="*/ 432 h 682"/>
              <a:gd name="T32" fmla="*/ 377 w 1058"/>
              <a:gd name="T33" fmla="*/ 430 h 682"/>
              <a:gd name="T34" fmla="*/ 435 w 1058"/>
              <a:gd name="T35" fmla="*/ 387 h 682"/>
              <a:gd name="T36" fmla="*/ 435 w 1058"/>
              <a:gd name="T37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lnTo>
                  <a:pt x="755" y="682"/>
                </a:lnTo>
                <a:close/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5" y="412"/>
                  <a:pt x="414" y="398"/>
                  <a:pt x="435" y="387"/>
                </a:cubicBezTo>
                <a:lnTo>
                  <a:pt x="435" y="387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7" name="Freeform 101"/>
          <p:cNvSpPr>
            <a:spLocks noEditPoints="1"/>
          </p:cNvSpPr>
          <p:nvPr/>
        </p:nvSpPr>
        <p:spPr bwMode="auto">
          <a:xfrm>
            <a:off x="3464449" y="4716126"/>
            <a:ext cx="666737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435 w 1058"/>
              <a:gd name="T19" fmla="*/ 387 h 682"/>
              <a:gd name="T20" fmla="*/ 435 w 1058"/>
              <a:gd name="T21" fmla="*/ 0 h 682"/>
              <a:gd name="T22" fmla="*/ 0 w 1058"/>
              <a:gd name="T23" fmla="*/ 0 h 682"/>
              <a:gd name="T24" fmla="*/ 0 w 1058"/>
              <a:gd name="T25" fmla="*/ 682 h 682"/>
              <a:gd name="T26" fmla="*/ 327 w 1058"/>
              <a:gd name="T27" fmla="*/ 682 h 682"/>
              <a:gd name="T28" fmla="*/ 375 w 1058"/>
              <a:gd name="T29" fmla="*/ 432 h 682"/>
              <a:gd name="T30" fmla="*/ 377 w 1058"/>
              <a:gd name="T31" fmla="*/ 430 h 682"/>
              <a:gd name="T32" fmla="*/ 435 w 1058"/>
              <a:gd name="T33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5" y="412"/>
                  <a:pt x="414" y="398"/>
                  <a:pt x="435" y="387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8" name="Freeform 102"/>
          <p:cNvSpPr>
            <a:spLocks noEditPoints="1"/>
          </p:cNvSpPr>
          <p:nvPr/>
        </p:nvSpPr>
        <p:spPr bwMode="auto">
          <a:xfrm>
            <a:off x="3569542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6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6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3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3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6" y="26"/>
                </a:moveTo>
                <a:cubicBezTo>
                  <a:pt x="836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6" y="41"/>
                  <a:pt x="836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3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3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solidFill>
            <a:srgbClr val="AAD28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9" name="Freeform 103"/>
          <p:cNvSpPr>
            <a:spLocks noEditPoints="1"/>
          </p:cNvSpPr>
          <p:nvPr/>
        </p:nvSpPr>
        <p:spPr bwMode="auto">
          <a:xfrm>
            <a:off x="3569542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6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6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3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3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6" y="26"/>
                </a:moveTo>
                <a:cubicBezTo>
                  <a:pt x="836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6" y="41"/>
                  <a:pt x="836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3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3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0" name="Freeform 104"/>
          <p:cNvSpPr>
            <a:spLocks/>
          </p:cNvSpPr>
          <p:nvPr/>
        </p:nvSpPr>
        <p:spPr bwMode="auto">
          <a:xfrm>
            <a:off x="3531639" y="4921002"/>
            <a:ext cx="423817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  <a:gd name="T40" fmla="*/ 327 w 671"/>
              <a:gd name="T41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7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5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1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  <a:lnTo>
                  <a:pt x="327" y="25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1" name="Freeform 105"/>
          <p:cNvSpPr>
            <a:spLocks/>
          </p:cNvSpPr>
          <p:nvPr/>
        </p:nvSpPr>
        <p:spPr bwMode="auto">
          <a:xfrm>
            <a:off x="3531639" y="4921002"/>
            <a:ext cx="423817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7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5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1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2" name="Oval 106"/>
          <p:cNvSpPr>
            <a:spLocks noChangeArrowheads="1"/>
          </p:cNvSpPr>
          <p:nvPr/>
        </p:nvSpPr>
        <p:spPr bwMode="auto">
          <a:xfrm>
            <a:off x="3681526" y="4941125"/>
            <a:ext cx="246366" cy="221340"/>
          </a:xfrm>
          <a:prstGeom prst="ellipse">
            <a:avLst/>
          </a:prstGeom>
          <a:solidFill>
            <a:srgbClr val="A5A5A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3" name="Oval 107"/>
          <p:cNvSpPr>
            <a:spLocks noChangeArrowheads="1"/>
          </p:cNvSpPr>
          <p:nvPr/>
        </p:nvSpPr>
        <p:spPr bwMode="auto">
          <a:xfrm>
            <a:off x="3681526" y="4941125"/>
            <a:ext cx="246366" cy="221340"/>
          </a:xfrm>
          <a:prstGeom prst="ellipse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4" name="Freeform 108"/>
          <p:cNvSpPr>
            <a:spLocks noEditPoints="1"/>
          </p:cNvSpPr>
          <p:nvPr/>
        </p:nvSpPr>
        <p:spPr bwMode="auto">
          <a:xfrm>
            <a:off x="3710814" y="4972221"/>
            <a:ext cx="184344" cy="144512"/>
          </a:xfrm>
          <a:custGeom>
            <a:avLst/>
            <a:gdLst>
              <a:gd name="T0" fmla="*/ 26 w 107"/>
              <a:gd name="T1" fmla="*/ 52 h 79"/>
              <a:gd name="T2" fmla="*/ 43 w 107"/>
              <a:gd name="T3" fmla="*/ 37 h 79"/>
              <a:gd name="T4" fmla="*/ 23 w 107"/>
              <a:gd name="T5" fmla="*/ 37 h 79"/>
              <a:gd name="T6" fmla="*/ 0 w 107"/>
              <a:gd name="T7" fmla="*/ 58 h 79"/>
              <a:gd name="T8" fmla="*/ 23 w 107"/>
              <a:gd name="T9" fmla="*/ 79 h 79"/>
              <a:gd name="T10" fmla="*/ 43 w 107"/>
              <a:gd name="T11" fmla="*/ 79 h 79"/>
              <a:gd name="T12" fmla="*/ 26 w 107"/>
              <a:gd name="T13" fmla="*/ 64 h 79"/>
              <a:gd name="T14" fmla="*/ 73 w 107"/>
              <a:gd name="T15" fmla="*/ 64 h 79"/>
              <a:gd name="T16" fmla="*/ 73 w 107"/>
              <a:gd name="T17" fmla="*/ 52 h 79"/>
              <a:gd name="T18" fmla="*/ 26 w 107"/>
              <a:gd name="T19" fmla="*/ 52 h 79"/>
              <a:gd name="T20" fmla="*/ 82 w 107"/>
              <a:gd name="T21" fmla="*/ 26 h 79"/>
              <a:gd name="T22" fmla="*/ 64 w 107"/>
              <a:gd name="T23" fmla="*/ 41 h 79"/>
              <a:gd name="T24" fmla="*/ 85 w 107"/>
              <a:gd name="T25" fmla="*/ 41 h 79"/>
              <a:gd name="T26" fmla="*/ 107 w 107"/>
              <a:gd name="T27" fmla="*/ 21 h 79"/>
              <a:gd name="T28" fmla="*/ 85 w 107"/>
              <a:gd name="T29" fmla="*/ 0 h 79"/>
              <a:gd name="T30" fmla="*/ 64 w 107"/>
              <a:gd name="T31" fmla="*/ 0 h 79"/>
              <a:gd name="T32" fmla="*/ 82 w 107"/>
              <a:gd name="T33" fmla="*/ 14 h 79"/>
              <a:gd name="T34" fmla="*/ 34 w 107"/>
              <a:gd name="T35" fmla="*/ 14 h 79"/>
              <a:gd name="T36" fmla="*/ 34 w 107"/>
              <a:gd name="T37" fmla="*/ 26 h 79"/>
              <a:gd name="T38" fmla="*/ 82 w 107"/>
              <a:gd name="T39" fmla="*/ 2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7" h="79">
                <a:moveTo>
                  <a:pt x="26" y="52"/>
                </a:moveTo>
                <a:lnTo>
                  <a:pt x="43" y="37"/>
                </a:lnTo>
                <a:lnTo>
                  <a:pt x="23" y="37"/>
                </a:lnTo>
                <a:lnTo>
                  <a:pt x="0" y="58"/>
                </a:lnTo>
                <a:lnTo>
                  <a:pt x="23" y="79"/>
                </a:lnTo>
                <a:lnTo>
                  <a:pt x="43" y="79"/>
                </a:lnTo>
                <a:lnTo>
                  <a:pt x="26" y="64"/>
                </a:lnTo>
                <a:lnTo>
                  <a:pt x="73" y="64"/>
                </a:lnTo>
                <a:lnTo>
                  <a:pt x="73" y="52"/>
                </a:lnTo>
                <a:lnTo>
                  <a:pt x="26" y="52"/>
                </a:lnTo>
                <a:close/>
                <a:moveTo>
                  <a:pt x="82" y="26"/>
                </a:moveTo>
                <a:lnTo>
                  <a:pt x="64" y="41"/>
                </a:lnTo>
                <a:lnTo>
                  <a:pt x="85" y="41"/>
                </a:lnTo>
                <a:lnTo>
                  <a:pt x="107" y="21"/>
                </a:lnTo>
                <a:lnTo>
                  <a:pt x="85" y="0"/>
                </a:lnTo>
                <a:lnTo>
                  <a:pt x="64" y="0"/>
                </a:lnTo>
                <a:lnTo>
                  <a:pt x="82" y="14"/>
                </a:lnTo>
                <a:lnTo>
                  <a:pt x="34" y="14"/>
                </a:lnTo>
                <a:lnTo>
                  <a:pt x="34" y="26"/>
                </a:lnTo>
                <a:lnTo>
                  <a:pt x="82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5" name="Rectangle 109"/>
          <p:cNvSpPr>
            <a:spLocks noChangeArrowheads="1"/>
          </p:cNvSpPr>
          <p:nvPr/>
        </p:nvSpPr>
        <p:spPr bwMode="auto">
          <a:xfrm>
            <a:off x="3398982" y="5349047"/>
            <a:ext cx="9233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规则计算模块</a:t>
            </a:r>
            <a:endParaRPr kumimoji="0" 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6" name="Freeform 110"/>
          <p:cNvSpPr>
            <a:spLocks noEditPoints="1"/>
          </p:cNvSpPr>
          <p:nvPr/>
        </p:nvSpPr>
        <p:spPr bwMode="auto">
          <a:xfrm>
            <a:off x="4513655" y="4716126"/>
            <a:ext cx="666737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755 w 1058"/>
              <a:gd name="T19" fmla="*/ 682 h 682"/>
              <a:gd name="T20" fmla="*/ 435 w 1058"/>
              <a:gd name="T21" fmla="*/ 387 h 682"/>
              <a:gd name="T22" fmla="*/ 435 w 1058"/>
              <a:gd name="T23" fmla="*/ 0 h 682"/>
              <a:gd name="T24" fmla="*/ 0 w 1058"/>
              <a:gd name="T25" fmla="*/ 0 h 682"/>
              <a:gd name="T26" fmla="*/ 0 w 1058"/>
              <a:gd name="T27" fmla="*/ 682 h 682"/>
              <a:gd name="T28" fmla="*/ 327 w 1058"/>
              <a:gd name="T29" fmla="*/ 682 h 682"/>
              <a:gd name="T30" fmla="*/ 375 w 1058"/>
              <a:gd name="T31" fmla="*/ 432 h 682"/>
              <a:gd name="T32" fmla="*/ 377 w 1058"/>
              <a:gd name="T33" fmla="*/ 430 h 682"/>
              <a:gd name="T34" fmla="*/ 435 w 1058"/>
              <a:gd name="T35" fmla="*/ 387 h 682"/>
              <a:gd name="T36" fmla="*/ 435 w 1058"/>
              <a:gd name="T37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lnTo>
                  <a:pt x="755" y="682"/>
                </a:lnTo>
                <a:close/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  <a:lnTo>
                  <a:pt x="435" y="387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Freeform 111"/>
          <p:cNvSpPr>
            <a:spLocks noEditPoints="1"/>
          </p:cNvSpPr>
          <p:nvPr/>
        </p:nvSpPr>
        <p:spPr bwMode="auto">
          <a:xfrm>
            <a:off x="4513655" y="4716126"/>
            <a:ext cx="666737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435 w 1058"/>
              <a:gd name="T19" fmla="*/ 387 h 682"/>
              <a:gd name="T20" fmla="*/ 435 w 1058"/>
              <a:gd name="T21" fmla="*/ 0 h 682"/>
              <a:gd name="T22" fmla="*/ 0 w 1058"/>
              <a:gd name="T23" fmla="*/ 0 h 682"/>
              <a:gd name="T24" fmla="*/ 0 w 1058"/>
              <a:gd name="T25" fmla="*/ 682 h 682"/>
              <a:gd name="T26" fmla="*/ 327 w 1058"/>
              <a:gd name="T27" fmla="*/ 682 h 682"/>
              <a:gd name="T28" fmla="*/ 375 w 1058"/>
              <a:gd name="T29" fmla="*/ 432 h 682"/>
              <a:gd name="T30" fmla="*/ 377 w 1058"/>
              <a:gd name="T31" fmla="*/ 430 h 682"/>
              <a:gd name="T32" fmla="*/ 435 w 1058"/>
              <a:gd name="T33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8" name="Freeform 112"/>
          <p:cNvSpPr>
            <a:spLocks noEditPoints="1"/>
          </p:cNvSpPr>
          <p:nvPr/>
        </p:nvSpPr>
        <p:spPr bwMode="auto">
          <a:xfrm>
            <a:off x="4618748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6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6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6" y="26"/>
                </a:moveTo>
                <a:cubicBezTo>
                  <a:pt x="836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6" y="41"/>
                  <a:pt x="836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solidFill>
            <a:srgbClr val="AAD28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9" name="Freeform 113"/>
          <p:cNvSpPr>
            <a:spLocks noEditPoints="1"/>
          </p:cNvSpPr>
          <p:nvPr/>
        </p:nvSpPr>
        <p:spPr bwMode="auto">
          <a:xfrm>
            <a:off x="4618748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6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6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6" y="26"/>
                </a:moveTo>
                <a:cubicBezTo>
                  <a:pt x="836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6" y="41"/>
                  <a:pt x="836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0" name="Freeform 114"/>
          <p:cNvSpPr>
            <a:spLocks/>
          </p:cNvSpPr>
          <p:nvPr/>
        </p:nvSpPr>
        <p:spPr bwMode="auto">
          <a:xfrm>
            <a:off x="4580846" y="4921002"/>
            <a:ext cx="423817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  <a:gd name="T40" fmla="*/ 327 w 671"/>
              <a:gd name="T41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5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1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  <a:lnTo>
                  <a:pt x="327" y="25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1" name="Freeform 115"/>
          <p:cNvSpPr>
            <a:spLocks/>
          </p:cNvSpPr>
          <p:nvPr/>
        </p:nvSpPr>
        <p:spPr bwMode="auto">
          <a:xfrm>
            <a:off x="4580846" y="4921002"/>
            <a:ext cx="423817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5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1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2" name="Oval 116"/>
          <p:cNvSpPr>
            <a:spLocks noChangeArrowheads="1"/>
          </p:cNvSpPr>
          <p:nvPr/>
        </p:nvSpPr>
        <p:spPr bwMode="auto">
          <a:xfrm>
            <a:off x="4730732" y="4941125"/>
            <a:ext cx="246366" cy="221340"/>
          </a:xfrm>
          <a:prstGeom prst="ellipse">
            <a:avLst/>
          </a:prstGeom>
          <a:solidFill>
            <a:srgbClr val="A5A5A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3" name="Oval 117"/>
          <p:cNvSpPr>
            <a:spLocks noChangeArrowheads="1"/>
          </p:cNvSpPr>
          <p:nvPr/>
        </p:nvSpPr>
        <p:spPr bwMode="auto">
          <a:xfrm>
            <a:off x="4730732" y="4941125"/>
            <a:ext cx="246366" cy="221340"/>
          </a:xfrm>
          <a:prstGeom prst="ellipse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4" name="Freeform 118"/>
          <p:cNvSpPr>
            <a:spLocks noEditPoints="1"/>
          </p:cNvSpPr>
          <p:nvPr/>
        </p:nvSpPr>
        <p:spPr bwMode="auto">
          <a:xfrm>
            <a:off x="4760021" y="4972221"/>
            <a:ext cx="184344" cy="144512"/>
          </a:xfrm>
          <a:custGeom>
            <a:avLst/>
            <a:gdLst>
              <a:gd name="T0" fmla="*/ 26 w 107"/>
              <a:gd name="T1" fmla="*/ 52 h 79"/>
              <a:gd name="T2" fmla="*/ 43 w 107"/>
              <a:gd name="T3" fmla="*/ 37 h 79"/>
              <a:gd name="T4" fmla="*/ 23 w 107"/>
              <a:gd name="T5" fmla="*/ 37 h 79"/>
              <a:gd name="T6" fmla="*/ 0 w 107"/>
              <a:gd name="T7" fmla="*/ 58 h 79"/>
              <a:gd name="T8" fmla="*/ 23 w 107"/>
              <a:gd name="T9" fmla="*/ 79 h 79"/>
              <a:gd name="T10" fmla="*/ 43 w 107"/>
              <a:gd name="T11" fmla="*/ 79 h 79"/>
              <a:gd name="T12" fmla="*/ 26 w 107"/>
              <a:gd name="T13" fmla="*/ 64 h 79"/>
              <a:gd name="T14" fmla="*/ 73 w 107"/>
              <a:gd name="T15" fmla="*/ 64 h 79"/>
              <a:gd name="T16" fmla="*/ 73 w 107"/>
              <a:gd name="T17" fmla="*/ 52 h 79"/>
              <a:gd name="T18" fmla="*/ 26 w 107"/>
              <a:gd name="T19" fmla="*/ 52 h 79"/>
              <a:gd name="T20" fmla="*/ 82 w 107"/>
              <a:gd name="T21" fmla="*/ 26 h 79"/>
              <a:gd name="T22" fmla="*/ 65 w 107"/>
              <a:gd name="T23" fmla="*/ 41 h 79"/>
              <a:gd name="T24" fmla="*/ 85 w 107"/>
              <a:gd name="T25" fmla="*/ 41 h 79"/>
              <a:gd name="T26" fmla="*/ 107 w 107"/>
              <a:gd name="T27" fmla="*/ 21 h 79"/>
              <a:gd name="T28" fmla="*/ 85 w 107"/>
              <a:gd name="T29" fmla="*/ 0 h 79"/>
              <a:gd name="T30" fmla="*/ 65 w 107"/>
              <a:gd name="T31" fmla="*/ 0 h 79"/>
              <a:gd name="T32" fmla="*/ 82 w 107"/>
              <a:gd name="T33" fmla="*/ 14 h 79"/>
              <a:gd name="T34" fmla="*/ 34 w 107"/>
              <a:gd name="T35" fmla="*/ 14 h 79"/>
              <a:gd name="T36" fmla="*/ 34 w 107"/>
              <a:gd name="T37" fmla="*/ 26 h 79"/>
              <a:gd name="T38" fmla="*/ 82 w 107"/>
              <a:gd name="T39" fmla="*/ 2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7" h="79">
                <a:moveTo>
                  <a:pt x="26" y="52"/>
                </a:moveTo>
                <a:lnTo>
                  <a:pt x="43" y="37"/>
                </a:lnTo>
                <a:lnTo>
                  <a:pt x="23" y="37"/>
                </a:lnTo>
                <a:lnTo>
                  <a:pt x="0" y="58"/>
                </a:lnTo>
                <a:lnTo>
                  <a:pt x="23" y="79"/>
                </a:lnTo>
                <a:lnTo>
                  <a:pt x="43" y="79"/>
                </a:lnTo>
                <a:lnTo>
                  <a:pt x="26" y="64"/>
                </a:lnTo>
                <a:lnTo>
                  <a:pt x="73" y="64"/>
                </a:lnTo>
                <a:lnTo>
                  <a:pt x="73" y="52"/>
                </a:lnTo>
                <a:lnTo>
                  <a:pt x="26" y="52"/>
                </a:lnTo>
                <a:close/>
                <a:moveTo>
                  <a:pt x="82" y="26"/>
                </a:moveTo>
                <a:lnTo>
                  <a:pt x="65" y="41"/>
                </a:lnTo>
                <a:lnTo>
                  <a:pt x="85" y="41"/>
                </a:lnTo>
                <a:lnTo>
                  <a:pt x="107" y="21"/>
                </a:lnTo>
                <a:lnTo>
                  <a:pt x="85" y="0"/>
                </a:lnTo>
                <a:lnTo>
                  <a:pt x="65" y="0"/>
                </a:lnTo>
                <a:lnTo>
                  <a:pt x="82" y="14"/>
                </a:lnTo>
                <a:lnTo>
                  <a:pt x="34" y="14"/>
                </a:lnTo>
                <a:lnTo>
                  <a:pt x="34" y="26"/>
                </a:lnTo>
                <a:lnTo>
                  <a:pt x="82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5" name="Rectangle 119"/>
          <p:cNvSpPr>
            <a:spLocks noChangeArrowheads="1"/>
          </p:cNvSpPr>
          <p:nvPr/>
        </p:nvSpPr>
        <p:spPr bwMode="auto">
          <a:xfrm>
            <a:off x="4448187" y="5349047"/>
            <a:ext cx="9233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数值比较计算</a:t>
            </a:r>
            <a:endParaRPr kumimoji="0" 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6" name="Freeform 120"/>
          <p:cNvSpPr>
            <a:spLocks noEditPoints="1"/>
          </p:cNvSpPr>
          <p:nvPr/>
        </p:nvSpPr>
        <p:spPr bwMode="auto">
          <a:xfrm>
            <a:off x="5562861" y="4716126"/>
            <a:ext cx="666737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755 w 1058"/>
              <a:gd name="T19" fmla="*/ 682 h 682"/>
              <a:gd name="T20" fmla="*/ 435 w 1058"/>
              <a:gd name="T21" fmla="*/ 387 h 682"/>
              <a:gd name="T22" fmla="*/ 435 w 1058"/>
              <a:gd name="T23" fmla="*/ 0 h 682"/>
              <a:gd name="T24" fmla="*/ 0 w 1058"/>
              <a:gd name="T25" fmla="*/ 0 h 682"/>
              <a:gd name="T26" fmla="*/ 0 w 1058"/>
              <a:gd name="T27" fmla="*/ 682 h 682"/>
              <a:gd name="T28" fmla="*/ 327 w 1058"/>
              <a:gd name="T29" fmla="*/ 682 h 682"/>
              <a:gd name="T30" fmla="*/ 375 w 1058"/>
              <a:gd name="T31" fmla="*/ 432 h 682"/>
              <a:gd name="T32" fmla="*/ 377 w 1058"/>
              <a:gd name="T33" fmla="*/ 430 h 682"/>
              <a:gd name="T34" fmla="*/ 435 w 1058"/>
              <a:gd name="T35" fmla="*/ 387 h 682"/>
              <a:gd name="T36" fmla="*/ 435 w 1058"/>
              <a:gd name="T37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lnTo>
                  <a:pt x="755" y="682"/>
                </a:lnTo>
                <a:close/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  <a:lnTo>
                  <a:pt x="435" y="387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7" name="Freeform 121"/>
          <p:cNvSpPr>
            <a:spLocks noEditPoints="1"/>
          </p:cNvSpPr>
          <p:nvPr/>
        </p:nvSpPr>
        <p:spPr bwMode="auto">
          <a:xfrm>
            <a:off x="5562861" y="4716126"/>
            <a:ext cx="666737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435 w 1058"/>
              <a:gd name="T19" fmla="*/ 387 h 682"/>
              <a:gd name="T20" fmla="*/ 435 w 1058"/>
              <a:gd name="T21" fmla="*/ 0 h 682"/>
              <a:gd name="T22" fmla="*/ 0 w 1058"/>
              <a:gd name="T23" fmla="*/ 0 h 682"/>
              <a:gd name="T24" fmla="*/ 0 w 1058"/>
              <a:gd name="T25" fmla="*/ 682 h 682"/>
              <a:gd name="T26" fmla="*/ 327 w 1058"/>
              <a:gd name="T27" fmla="*/ 682 h 682"/>
              <a:gd name="T28" fmla="*/ 375 w 1058"/>
              <a:gd name="T29" fmla="*/ 432 h 682"/>
              <a:gd name="T30" fmla="*/ 377 w 1058"/>
              <a:gd name="T31" fmla="*/ 430 h 682"/>
              <a:gd name="T32" fmla="*/ 435 w 1058"/>
              <a:gd name="T33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8" name="Freeform 122"/>
          <p:cNvSpPr>
            <a:spLocks noEditPoints="1"/>
          </p:cNvSpPr>
          <p:nvPr/>
        </p:nvSpPr>
        <p:spPr bwMode="auto">
          <a:xfrm>
            <a:off x="5667954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6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6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6" y="26"/>
                </a:moveTo>
                <a:cubicBezTo>
                  <a:pt x="836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6" y="41"/>
                  <a:pt x="836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solidFill>
            <a:srgbClr val="AAD28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9" name="Freeform 123"/>
          <p:cNvSpPr>
            <a:spLocks noEditPoints="1"/>
          </p:cNvSpPr>
          <p:nvPr/>
        </p:nvSpPr>
        <p:spPr bwMode="auto">
          <a:xfrm>
            <a:off x="5667954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6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6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6" y="26"/>
                </a:moveTo>
                <a:cubicBezTo>
                  <a:pt x="836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6" y="41"/>
                  <a:pt x="836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0" name="Freeform 124"/>
          <p:cNvSpPr>
            <a:spLocks/>
          </p:cNvSpPr>
          <p:nvPr/>
        </p:nvSpPr>
        <p:spPr bwMode="auto">
          <a:xfrm>
            <a:off x="5631775" y="4921002"/>
            <a:ext cx="422095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  <a:gd name="T40" fmla="*/ 327 w 671"/>
              <a:gd name="T41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5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1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  <a:lnTo>
                  <a:pt x="327" y="25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1" name="Freeform 125"/>
          <p:cNvSpPr>
            <a:spLocks/>
          </p:cNvSpPr>
          <p:nvPr/>
        </p:nvSpPr>
        <p:spPr bwMode="auto">
          <a:xfrm>
            <a:off x="5630051" y="4921002"/>
            <a:ext cx="423817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5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1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2" name="Oval 126"/>
          <p:cNvSpPr>
            <a:spLocks noChangeArrowheads="1"/>
          </p:cNvSpPr>
          <p:nvPr/>
        </p:nvSpPr>
        <p:spPr bwMode="auto">
          <a:xfrm>
            <a:off x="5779938" y="4941125"/>
            <a:ext cx="248088" cy="221340"/>
          </a:xfrm>
          <a:prstGeom prst="ellipse">
            <a:avLst/>
          </a:prstGeom>
          <a:solidFill>
            <a:srgbClr val="A5A5A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3" name="Oval 127"/>
          <p:cNvSpPr>
            <a:spLocks noChangeArrowheads="1"/>
          </p:cNvSpPr>
          <p:nvPr/>
        </p:nvSpPr>
        <p:spPr bwMode="auto">
          <a:xfrm>
            <a:off x="5779938" y="4941125"/>
            <a:ext cx="246366" cy="221340"/>
          </a:xfrm>
          <a:prstGeom prst="ellipse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4" name="Freeform 128"/>
          <p:cNvSpPr>
            <a:spLocks noEditPoints="1"/>
          </p:cNvSpPr>
          <p:nvPr/>
        </p:nvSpPr>
        <p:spPr bwMode="auto">
          <a:xfrm>
            <a:off x="5810949" y="4972221"/>
            <a:ext cx="182620" cy="144512"/>
          </a:xfrm>
          <a:custGeom>
            <a:avLst/>
            <a:gdLst>
              <a:gd name="T0" fmla="*/ 25 w 106"/>
              <a:gd name="T1" fmla="*/ 52 h 79"/>
              <a:gd name="T2" fmla="*/ 42 w 106"/>
              <a:gd name="T3" fmla="*/ 37 h 79"/>
              <a:gd name="T4" fmla="*/ 22 w 106"/>
              <a:gd name="T5" fmla="*/ 37 h 79"/>
              <a:gd name="T6" fmla="*/ 0 w 106"/>
              <a:gd name="T7" fmla="*/ 58 h 79"/>
              <a:gd name="T8" fmla="*/ 22 w 106"/>
              <a:gd name="T9" fmla="*/ 79 h 79"/>
              <a:gd name="T10" fmla="*/ 42 w 106"/>
              <a:gd name="T11" fmla="*/ 79 h 79"/>
              <a:gd name="T12" fmla="*/ 25 w 106"/>
              <a:gd name="T13" fmla="*/ 64 h 79"/>
              <a:gd name="T14" fmla="*/ 72 w 106"/>
              <a:gd name="T15" fmla="*/ 64 h 79"/>
              <a:gd name="T16" fmla="*/ 72 w 106"/>
              <a:gd name="T17" fmla="*/ 52 h 79"/>
              <a:gd name="T18" fmla="*/ 25 w 106"/>
              <a:gd name="T19" fmla="*/ 52 h 79"/>
              <a:gd name="T20" fmla="*/ 81 w 106"/>
              <a:gd name="T21" fmla="*/ 26 h 79"/>
              <a:gd name="T22" fmla="*/ 64 w 106"/>
              <a:gd name="T23" fmla="*/ 41 h 79"/>
              <a:gd name="T24" fmla="*/ 84 w 106"/>
              <a:gd name="T25" fmla="*/ 41 h 79"/>
              <a:gd name="T26" fmla="*/ 106 w 106"/>
              <a:gd name="T27" fmla="*/ 21 h 79"/>
              <a:gd name="T28" fmla="*/ 84 w 106"/>
              <a:gd name="T29" fmla="*/ 0 h 79"/>
              <a:gd name="T30" fmla="*/ 64 w 106"/>
              <a:gd name="T31" fmla="*/ 0 h 79"/>
              <a:gd name="T32" fmla="*/ 81 w 106"/>
              <a:gd name="T33" fmla="*/ 14 h 79"/>
              <a:gd name="T34" fmla="*/ 33 w 106"/>
              <a:gd name="T35" fmla="*/ 14 h 79"/>
              <a:gd name="T36" fmla="*/ 33 w 106"/>
              <a:gd name="T37" fmla="*/ 26 h 79"/>
              <a:gd name="T38" fmla="*/ 81 w 106"/>
              <a:gd name="T39" fmla="*/ 2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6" h="79">
                <a:moveTo>
                  <a:pt x="25" y="52"/>
                </a:moveTo>
                <a:lnTo>
                  <a:pt x="42" y="37"/>
                </a:lnTo>
                <a:lnTo>
                  <a:pt x="22" y="37"/>
                </a:lnTo>
                <a:lnTo>
                  <a:pt x="0" y="58"/>
                </a:lnTo>
                <a:lnTo>
                  <a:pt x="22" y="79"/>
                </a:lnTo>
                <a:lnTo>
                  <a:pt x="42" y="79"/>
                </a:lnTo>
                <a:lnTo>
                  <a:pt x="25" y="64"/>
                </a:lnTo>
                <a:lnTo>
                  <a:pt x="72" y="64"/>
                </a:lnTo>
                <a:lnTo>
                  <a:pt x="72" y="52"/>
                </a:lnTo>
                <a:lnTo>
                  <a:pt x="25" y="52"/>
                </a:lnTo>
                <a:close/>
                <a:moveTo>
                  <a:pt x="81" y="26"/>
                </a:moveTo>
                <a:lnTo>
                  <a:pt x="64" y="41"/>
                </a:lnTo>
                <a:lnTo>
                  <a:pt x="84" y="41"/>
                </a:lnTo>
                <a:lnTo>
                  <a:pt x="106" y="21"/>
                </a:lnTo>
                <a:lnTo>
                  <a:pt x="84" y="0"/>
                </a:lnTo>
                <a:lnTo>
                  <a:pt x="64" y="0"/>
                </a:lnTo>
                <a:lnTo>
                  <a:pt x="81" y="14"/>
                </a:lnTo>
                <a:lnTo>
                  <a:pt x="33" y="14"/>
                </a:lnTo>
                <a:lnTo>
                  <a:pt x="33" y="26"/>
                </a:lnTo>
                <a:lnTo>
                  <a:pt x="81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5" name="Rectangle 129"/>
          <p:cNvSpPr>
            <a:spLocks noChangeArrowheads="1"/>
          </p:cNvSpPr>
          <p:nvPr/>
        </p:nvSpPr>
        <p:spPr bwMode="auto">
          <a:xfrm>
            <a:off x="5497394" y="5349047"/>
            <a:ext cx="9233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正则匹配计算</a:t>
            </a:r>
            <a:endParaRPr kumimoji="0" 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6" name="Freeform 130"/>
          <p:cNvSpPr>
            <a:spLocks noEditPoints="1"/>
          </p:cNvSpPr>
          <p:nvPr/>
        </p:nvSpPr>
        <p:spPr bwMode="auto">
          <a:xfrm>
            <a:off x="6612067" y="4716126"/>
            <a:ext cx="668460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755 w 1058"/>
              <a:gd name="T19" fmla="*/ 682 h 682"/>
              <a:gd name="T20" fmla="*/ 435 w 1058"/>
              <a:gd name="T21" fmla="*/ 387 h 682"/>
              <a:gd name="T22" fmla="*/ 435 w 1058"/>
              <a:gd name="T23" fmla="*/ 0 h 682"/>
              <a:gd name="T24" fmla="*/ 0 w 1058"/>
              <a:gd name="T25" fmla="*/ 0 h 682"/>
              <a:gd name="T26" fmla="*/ 0 w 1058"/>
              <a:gd name="T27" fmla="*/ 682 h 682"/>
              <a:gd name="T28" fmla="*/ 327 w 1058"/>
              <a:gd name="T29" fmla="*/ 682 h 682"/>
              <a:gd name="T30" fmla="*/ 375 w 1058"/>
              <a:gd name="T31" fmla="*/ 432 h 682"/>
              <a:gd name="T32" fmla="*/ 377 w 1058"/>
              <a:gd name="T33" fmla="*/ 430 h 682"/>
              <a:gd name="T34" fmla="*/ 435 w 1058"/>
              <a:gd name="T35" fmla="*/ 387 h 682"/>
              <a:gd name="T36" fmla="*/ 435 w 1058"/>
              <a:gd name="T37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lnTo>
                  <a:pt x="755" y="682"/>
                </a:lnTo>
                <a:close/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  <a:lnTo>
                  <a:pt x="435" y="387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7" name="Freeform 131"/>
          <p:cNvSpPr>
            <a:spLocks noEditPoints="1"/>
          </p:cNvSpPr>
          <p:nvPr/>
        </p:nvSpPr>
        <p:spPr bwMode="auto">
          <a:xfrm>
            <a:off x="6612067" y="4716126"/>
            <a:ext cx="668460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435 w 1058"/>
              <a:gd name="T19" fmla="*/ 387 h 682"/>
              <a:gd name="T20" fmla="*/ 435 w 1058"/>
              <a:gd name="T21" fmla="*/ 0 h 682"/>
              <a:gd name="T22" fmla="*/ 0 w 1058"/>
              <a:gd name="T23" fmla="*/ 0 h 682"/>
              <a:gd name="T24" fmla="*/ 0 w 1058"/>
              <a:gd name="T25" fmla="*/ 682 h 682"/>
              <a:gd name="T26" fmla="*/ 327 w 1058"/>
              <a:gd name="T27" fmla="*/ 682 h 682"/>
              <a:gd name="T28" fmla="*/ 375 w 1058"/>
              <a:gd name="T29" fmla="*/ 432 h 682"/>
              <a:gd name="T30" fmla="*/ 377 w 1058"/>
              <a:gd name="T31" fmla="*/ 430 h 682"/>
              <a:gd name="T32" fmla="*/ 435 w 1058"/>
              <a:gd name="T33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8" name="Freeform 132"/>
          <p:cNvSpPr>
            <a:spLocks noEditPoints="1"/>
          </p:cNvSpPr>
          <p:nvPr/>
        </p:nvSpPr>
        <p:spPr bwMode="auto">
          <a:xfrm>
            <a:off x="6717160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5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5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5" y="26"/>
                </a:moveTo>
                <a:cubicBezTo>
                  <a:pt x="835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5" y="41"/>
                  <a:pt x="835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solidFill>
            <a:srgbClr val="AAD28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9" name="Freeform 133"/>
          <p:cNvSpPr>
            <a:spLocks noEditPoints="1"/>
          </p:cNvSpPr>
          <p:nvPr/>
        </p:nvSpPr>
        <p:spPr bwMode="auto">
          <a:xfrm>
            <a:off x="6717160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5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5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5" y="26"/>
                </a:moveTo>
                <a:cubicBezTo>
                  <a:pt x="835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5" y="41"/>
                  <a:pt x="835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0" name="Freeform 134"/>
          <p:cNvSpPr>
            <a:spLocks/>
          </p:cNvSpPr>
          <p:nvPr/>
        </p:nvSpPr>
        <p:spPr bwMode="auto">
          <a:xfrm>
            <a:off x="6680980" y="4921002"/>
            <a:ext cx="422095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  <a:gd name="T40" fmla="*/ 327 w 671"/>
              <a:gd name="T41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4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1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  <a:lnTo>
                  <a:pt x="327" y="25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1" name="Freeform 135"/>
          <p:cNvSpPr>
            <a:spLocks/>
          </p:cNvSpPr>
          <p:nvPr/>
        </p:nvSpPr>
        <p:spPr bwMode="auto">
          <a:xfrm>
            <a:off x="6680980" y="4921002"/>
            <a:ext cx="422095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4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1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2" name="Oval 136"/>
          <p:cNvSpPr>
            <a:spLocks noChangeArrowheads="1"/>
          </p:cNvSpPr>
          <p:nvPr/>
        </p:nvSpPr>
        <p:spPr bwMode="auto">
          <a:xfrm>
            <a:off x="6829144" y="4941125"/>
            <a:ext cx="248088" cy="221340"/>
          </a:xfrm>
          <a:prstGeom prst="ellipse">
            <a:avLst/>
          </a:prstGeom>
          <a:solidFill>
            <a:srgbClr val="A5A5A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3" name="Oval 137"/>
          <p:cNvSpPr>
            <a:spLocks noChangeArrowheads="1"/>
          </p:cNvSpPr>
          <p:nvPr/>
        </p:nvSpPr>
        <p:spPr bwMode="auto">
          <a:xfrm>
            <a:off x="6829144" y="4941125"/>
            <a:ext cx="248088" cy="221340"/>
          </a:xfrm>
          <a:prstGeom prst="ellipse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4" name="Freeform 138"/>
          <p:cNvSpPr>
            <a:spLocks noEditPoints="1"/>
          </p:cNvSpPr>
          <p:nvPr/>
        </p:nvSpPr>
        <p:spPr bwMode="auto">
          <a:xfrm>
            <a:off x="6858432" y="4972221"/>
            <a:ext cx="184344" cy="144512"/>
          </a:xfrm>
          <a:custGeom>
            <a:avLst/>
            <a:gdLst>
              <a:gd name="T0" fmla="*/ 26 w 107"/>
              <a:gd name="T1" fmla="*/ 52 h 79"/>
              <a:gd name="T2" fmla="*/ 43 w 107"/>
              <a:gd name="T3" fmla="*/ 37 h 79"/>
              <a:gd name="T4" fmla="*/ 23 w 107"/>
              <a:gd name="T5" fmla="*/ 37 h 79"/>
              <a:gd name="T6" fmla="*/ 0 w 107"/>
              <a:gd name="T7" fmla="*/ 58 h 79"/>
              <a:gd name="T8" fmla="*/ 23 w 107"/>
              <a:gd name="T9" fmla="*/ 79 h 79"/>
              <a:gd name="T10" fmla="*/ 43 w 107"/>
              <a:gd name="T11" fmla="*/ 79 h 79"/>
              <a:gd name="T12" fmla="*/ 26 w 107"/>
              <a:gd name="T13" fmla="*/ 64 h 79"/>
              <a:gd name="T14" fmla="*/ 73 w 107"/>
              <a:gd name="T15" fmla="*/ 64 h 79"/>
              <a:gd name="T16" fmla="*/ 73 w 107"/>
              <a:gd name="T17" fmla="*/ 52 h 79"/>
              <a:gd name="T18" fmla="*/ 26 w 107"/>
              <a:gd name="T19" fmla="*/ 52 h 79"/>
              <a:gd name="T20" fmla="*/ 82 w 107"/>
              <a:gd name="T21" fmla="*/ 26 h 79"/>
              <a:gd name="T22" fmla="*/ 65 w 107"/>
              <a:gd name="T23" fmla="*/ 41 h 79"/>
              <a:gd name="T24" fmla="*/ 85 w 107"/>
              <a:gd name="T25" fmla="*/ 41 h 79"/>
              <a:gd name="T26" fmla="*/ 107 w 107"/>
              <a:gd name="T27" fmla="*/ 21 h 79"/>
              <a:gd name="T28" fmla="*/ 85 w 107"/>
              <a:gd name="T29" fmla="*/ 0 h 79"/>
              <a:gd name="T30" fmla="*/ 65 w 107"/>
              <a:gd name="T31" fmla="*/ 0 h 79"/>
              <a:gd name="T32" fmla="*/ 82 w 107"/>
              <a:gd name="T33" fmla="*/ 14 h 79"/>
              <a:gd name="T34" fmla="*/ 34 w 107"/>
              <a:gd name="T35" fmla="*/ 14 h 79"/>
              <a:gd name="T36" fmla="*/ 34 w 107"/>
              <a:gd name="T37" fmla="*/ 26 h 79"/>
              <a:gd name="T38" fmla="*/ 82 w 107"/>
              <a:gd name="T39" fmla="*/ 2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7" h="79">
                <a:moveTo>
                  <a:pt x="26" y="52"/>
                </a:moveTo>
                <a:lnTo>
                  <a:pt x="43" y="37"/>
                </a:lnTo>
                <a:lnTo>
                  <a:pt x="23" y="37"/>
                </a:lnTo>
                <a:lnTo>
                  <a:pt x="0" y="58"/>
                </a:lnTo>
                <a:lnTo>
                  <a:pt x="23" y="79"/>
                </a:lnTo>
                <a:lnTo>
                  <a:pt x="43" y="79"/>
                </a:lnTo>
                <a:lnTo>
                  <a:pt x="26" y="64"/>
                </a:lnTo>
                <a:lnTo>
                  <a:pt x="73" y="64"/>
                </a:lnTo>
                <a:lnTo>
                  <a:pt x="73" y="52"/>
                </a:lnTo>
                <a:lnTo>
                  <a:pt x="26" y="52"/>
                </a:lnTo>
                <a:close/>
                <a:moveTo>
                  <a:pt x="82" y="26"/>
                </a:moveTo>
                <a:lnTo>
                  <a:pt x="65" y="41"/>
                </a:lnTo>
                <a:lnTo>
                  <a:pt x="85" y="41"/>
                </a:lnTo>
                <a:lnTo>
                  <a:pt x="107" y="21"/>
                </a:lnTo>
                <a:lnTo>
                  <a:pt x="85" y="0"/>
                </a:lnTo>
                <a:lnTo>
                  <a:pt x="65" y="0"/>
                </a:lnTo>
                <a:lnTo>
                  <a:pt x="82" y="14"/>
                </a:lnTo>
                <a:lnTo>
                  <a:pt x="34" y="14"/>
                </a:lnTo>
                <a:lnTo>
                  <a:pt x="34" y="26"/>
                </a:lnTo>
                <a:lnTo>
                  <a:pt x="82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5" name="Rectangle 139"/>
          <p:cNvSpPr>
            <a:spLocks noChangeArrowheads="1"/>
          </p:cNvSpPr>
          <p:nvPr/>
        </p:nvSpPr>
        <p:spPr bwMode="auto">
          <a:xfrm>
            <a:off x="6546599" y="5349047"/>
            <a:ext cx="9233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模糊匹配计算</a:t>
            </a:r>
            <a:endParaRPr kumimoji="0" 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6" name="Freeform 140"/>
          <p:cNvSpPr>
            <a:spLocks noEditPoints="1"/>
          </p:cNvSpPr>
          <p:nvPr/>
        </p:nvSpPr>
        <p:spPr bwMode="auto">
          <a:xfrm>
            <a:off x="7661273" y="4716126"/>
            <a:ext cx="668460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755 w 1058"/>
              <a:gd name="T19" fmla="*/ 682 h 682"/>
              <a:gd name="T20" fmla="*/ 435 w 1058"/>
              <a:gd name="T21" fmla="*/ 387 h 682"/>
              <a:gd name="T22" fmla="*/ 435 w 1058"/>
              <a:gd name="T23" fmla="*/ 0 h 682"/>
              <a:gd name="T24" fmla="*/ 0 w 1058"/>
              <a:gd name="T25" fmla="*/ 0 h 682"/>
              <a:gd name="T26" fmla="*/ 0 w 1058"/>
              <a:gd name="T27" fmla="*/ 682 h 682"/>
              <a:gd name="T28" fmla="*/ 327 w 1058"/>
              <a:gd name="T29" fmla="*/ 682 h 682"/>
              <a:gd name="T30" fmla="*/ 375 w 1058"/>
              <a:gd name="T31" fmla="*/ 432 h 682"/>
              <a:gd name="T32" fmla="*/ 377 w 1058"/>
              <a:gd name="T33" fmla="*/ 430 h 682"/>
              <a:gd name="T34" fmla="*/ 435 w 1058"/>
              <a:gd name="T35" fmla="*/ 387 h 682"/>
              <a:gd name="T36" fmla="*/ 435 w 1058"/>
              <a:gd name="T37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lnTo>
                  <a:pt x="755" y="682"/>
                </a:lnTo>
                <a:close/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  <a:lnTo>
                  <a:pt x="435" y="387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7" name="Freeform 141"/>
          <p:cNvSpPr>
            <a:spLocks noEditPoints="1"/>
          </p:cNvSpPr>
          <p:nvPr/>
        </p:nvSpPr>
        <p:spPr bwMode="auto">
          <a:xfrm>
            <a:off x="7661273" y="4716126"/>
            <a:ext cx="668460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435 w 1058"/>
              <a:gd name="T19" fmla="*/ 387 h 682"/>
              <a:gd name="T20" fmla="*/ 435 w 1058"/>
              <a:gd name="T21" fmla="*/ 0 h 682"/>
              <a:gd name="T22" fmla="*/ 0 w 1058"/>
              <a:gd name="T23" fmla="*/ 0 h 682"/>
              <a:gd name="T24" fmla="*/ 0 w 1058"/>
              <a:gd name="T25" fmla="*/ 682 h 682"/>
              <a:gd name="T26" fmla="*/ 327 w 1058"/>
              <a:gd name="T27" fmla="*/ 682 h 682"/>
              <a:gd name="T28" fmla="*/ 375 w 1058"/>
              <a:gd name="T29" fmla="*/ 432 h 682"/>
              <a:gd name="T30" fmla="*/ 377 w 1058"/>
              <a:gd name="T31" fmla="*/ 430 h 682"/>
              <a:gd name="T32" fmla="*/ 435 w 1058"/>
              <a:gd name="T33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8" name="Freeform 142"/>
          <p:cNvSpPr>
            <a:spLocks noEditPoints="1"/>
          </p:cNvSpPr>
          <p:nvPr/>
        </p:nvSpPr>
        <p:spPr bwMode="auto">
          <a:xfrm>
            <a:off x="7766365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5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5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5" y="26"/>
                </a:moveTo>
                <a:cubicBezTo>
                  <a:pt x="835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5" y="41"/>
                  <a:pt x="835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solidFill>
            <a:srgbClr val="AAD28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9" name="Freeform 143"/>
          <p:cNvSpPr>
            <a:spLocks noEditPoints="1"/>
          </p:cNvSpPr>
          <p:nvPr/>
        </p:nvSpPr>
        <p:spPr bwMode="auto">
          <a:xfrm>
            <a:off x="7766365" y="4906368"/>
            <a:ext cx="527187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5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5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5" y="26"/>
                </a:moveTo>
                <a:cubicBezTo>
                  <a:pt x="835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5" y="41"/>
                  <a:pt x="835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0" name="Freeform 144"/>
          <p:cNvSpPr>
            <a:spLocks/>
          </p:cNvSpPr>
          <p:nvPr/>
        </p:nvSpPr>
        <p:spPr bwMode="auto">
          <a:xfrm>
            <a:off x="7730186" y="4921002"/>
            <a:ext cx="422095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  <a:gd name="T40" fmla="*/ 327 w 671"/>
              <a:gd name="T41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4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0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  <a:lnTo>
                  <a:pt x="327" y="25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1" name="Freeform 145"/>
          <p:cNvSpPr>
            <a:spLocks/>
          </p:cNvSpPr>
          <p:nvPr/>
        </p:nvSpPr>
        <p:spPr bwMode="auto">
          <a:xfrm>
            <a:off x="7730186" y="4921002"/>
            <a:ext cx="422095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4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0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2" name="Oval 146"/>
          <p:cNvSpPr>
            <a:spLocks noChangeArrowheads="1"/>
          </p:cNvSpPr>
          <p:nvPr/>
        </p:nvSpPr>
        <p:spPr bwMode="auto">
          <a:xfrm>
            <a:off x="7878350" y="4941125"/>
            <a:ext cx="248088" cy="221340"/>
          </a:xfrm>
          <a:prstGeom prst="ellipse">
            <a:avLst/>
          </a:prstGeom>
          <a:solidFill>
            <a:srgbClr val="A5A5A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3" name="Oval 147"/>
          <p:cNvSpPr>
            <a:spLocks noChangeArrowheads="1"/>
          </p:cNvSpPr>
          <p:nvPr/>
        </p:nvSpPr>
        <p:spPr bwMode="auto">
          <a:xfrm>
            <a:off x="7878350" y="4941125"/>
            <a:ext cx="248088" cy="221340"/>
          </a:xfrm>
          <a:prstGeom prst="ellipse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4" name="Freeform 148"/>
          <p:cNvSpPr>
            <a:spLocks noEditPoints="1"/>
          </p:cNvSpPr>
          <p:nvPr/>
        </p:nvSpPr>
        <p:spPr bwMode="auto">
          <a:xfrm>
            <a:off x="7907638" y="4972221"/>
            <a:ext cx="184344" cy="144512"/>
          </a:xfrm>
          <a:custGeom>
            <a:avLst/>
            <a:gdLst>
              <a:gd name="T0" fmla="*/ 26 w 107"/>
              <a:gd name="T1" fmla="*/ 52 h 79"/>
              <a:gd name="T2" fmla="*/ 43 w 107"/>
              <a:gd name="T3" fmla="*/ 37 h 79"/>
              <a:gd name="T4" fmla="*/ 23 w 107"/>
              <a:gd name="T5" fmla="*/ 37 h 79"/>
              <a:gd name="T6" fmla="*/ 0 w 107"/>
              <a:gd name="T7" fmla="*/ 58 h 79"/>
              <a:gd name="T8" fmla="*/ 23 w 107"/>
              <a:gd name="T9" fmla="*/ 79 h 79"/>
              <a:gd name="T10" fmla="*/ 43 w 107"/>
              <a:gd name="T11" fmla="*/ 79 h 79"/>
              <a:gd name="T12" fmla="*/ 26 w 107"/>
              <a:gd name="T13" fmla="*/ 64 h 79"/>
              <a:gd name="T14" fmla="*/ 74 w 107"/>
              <a:gd name="T15" fmla="*/ 64 h 79"/>
              <a:gd name="T16" fmla="*/ 74 w 107"/>
              <a:gd name="T17" fmla="*/ 52 h 79"/>
              <a:gd name="T18" fmla="*/ 26 w 107"/>
              <a:gd name="T19" fmla="*/ 52 h 79"/>
              <a:gd name="T20" fmla="*/ 82 w 107"/>
              <a:gd name="T21" fmla="*/ 26 h 79"/>
              <a:gd name="T22" fmla="*/ 65 w 107"/>
              <a:gd name="T23" fmla="*/ 41 h 79"/>
              <a:gd name="T24" fmla="*/ 85 w 107"/>
              <a:gd name="T25" fmla="*/ 41 h 79"/>
              <a:gd name="T26" fmla="*/ 107 w 107"/>
              <a:gd name="T27" fmla="*/ 21 h 79"/>
              <a:gd name="T28" fmla="*/ 85 w 107"/>
              <a:gd name="T29" fmla="*/ 0 h 79"/>
              <a:gd name="T30" fmla="*/ 65 w 107"/>
              <a:gd name="T31" fmla="*/ 0 h 79"/>
              <a:gd name="T32" fmla="*/ 82 w 107"/>
              <a:gd name="T33" fmla="*/ 14 h 79"/>
              <a:gd name="T34" fmla="*/ 34 w 107"/>
              <a:gd name="T35" fmla="*/ 14 h 79"/>
              <a:gd name="T36" fmla="*/ 34 w 107"/>
              <a:gd name="T37" fmla="*/ 26 h 79"/>
              <a:gd name="T38" fmla="*/ 82 w 107"/>
              <a:gd name="T39" fmla="*/ 2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7" h="79">
                <a:moveTo>
                  <a:pt x="26" y="52"/>
                </a:moveTo>
                <a:lnTo>
                  <a:pt x="43" y="37"/>
                </a:lnTo>
                <a:lnTo>
                  <a:pt x="23" y="37"/>
                </a:lnTo>
                <a:lnTo>
                  <a:pt x="0" y="58"/>
                </a:lnTo>
                <a:lnTo>
                  <a:pt x="23" y="79"/>
                </a:lnTo>
                <a:lnTo>
                  <a:pt x="43" y="79"/>
                </a:lnTo>
                <a:lnTo>
                  <a:pt x="26" y="64"/>
                </a:lnTo>
                <a:lnTo>
                  <a:pt x="74" y="64"/>
                </a:lnTo>
                <a:lnTo>
                  <a:pt x="74" y="52"/>
                </a:lnTo>
                <a:lnTo>
                  <a:pt x="26" y="52"/>
                </a:lnTo>
                <a:close/>
                <a:moveTo>
                  <a:pt x="82" y="26"/>
                </a:moveTo>
                <a:lnTo>
                  <a:pt x="65" y="41"/>
                </a:lnTo>
                <a:lnTo>
                  <a:pt x="85" y="41"/>
                </a:lnTo>
                <a:lnTo>
                  <a:pt x="107" y="21"/>
                </a:lnTo>
                <a:lnTo>
                  <a:pt x="85" y="0"/>
                </a:lnTo>
                <a:lnTo>
                  <a:pt x="65" y="0"/>
                </a:lnTo>
                <a:lnTo>
                  <a:pt x="82" y="14"/>
                </a:lnTo>
                <a:lnTo>
                  <a:pt x="34" y="14"/>
                </a:lnTo>
                <a:lnTo>
                  <a:pt x="34" y="26"/>
                </a:lnTo>
                <a:lnTo>
                  <a:pt x="82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5" name="Rectangle 149"/>
          <p:cNvSpPr>
            <a:spLocks noChangeArrowheads="1"/>
          </p:cNvSpPr>
          <p:nvPr/>
        </p:nvSpPr>
        <p:spPr bwMode="auto">
          <a:xfrm>
            <a:off x="7595805" y="5349047"/>
            <a:ext cx="9233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基于事件计算</a:t>
            </a:r>
            <a:endParaRPr kumimoji="0" 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6" name="Freeform 150"/>
          <p:cNvSpPr>
            <a:spLocks noEditPoints="1"/>
          </p:cNvSpPr>
          <p:nvPr/>
        </p:nvSpPr>
        <p:spPr bwMode="auto">
          <a:xfrm>
            <a:off x="8710479" y="4716126"/>
            <a:ext cx="668460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755 w 1058"/>
              <a:gd name="T19" fmla="*/ 682 h 682"/>
              <a:gd name="T20" fmla="*/ 435 w 1058"/>
              <a:gd name="T21" fmla="*/ 387 h 682"/>
              <a:gd name="T22" fmla="*/ 435 w 1058"/>
              <a:gd name="T23" fmla="*/ 0 h 682"/>
              <a:gd name="T24" fmla="*/ 0 w 1058"/>
              <a:gd name="T25" fmla="*/ 0 h 682"/>
              <a:gd name="T26" fmla="*/ 0 w 1058"/>
              <a:gd name="T27" fmla="*/ 682 h 682"/>
              <a:gd name="T28" fmla="*/ 327 w 1058"/>
              <a:gd name="T29" fmla="*/ 682 h 682"/>
              <a:gd name="T30" fmla="*/ 375 w 1058"/>
              <a:gd name="T31" fmla="*/ 432 h 682"/>
              <a:gd name="T32" fmla="*/ 377 w 1058"/>
              <a:gd name="T33" fmla="*/ 430 h 682"/>
              <a:gd name="T34" fmla="*/ 435 w 1058"/>
              <a:gd name="T35" fmla="*/ 387 h 682"/>
              <a:gd name="T36" fmla="*/ 435 w 1058"/>
              <a:gd name="T37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lnTo>
                  <a:pt x="755" y="682"/>
                </a:lnTo>
                <a:close/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  <a:lnTo>
                  <a:pt x="435" y="387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7" name="Freeform 151"/>
          <p:cNvSpPr>
            <a:spLocks noEditPoints="1"/>
          </p:cNvSpPr>
          <p:nvPr/>
        </p:nvSpPr>
        <p:spPr bwMode="auto">
          <a:xfrm>
            <a:off x="8710479" y="4716126"/>
            <a:ext cx="668460" cy="385973"/>
          </a:xfrm>
          <a:custGeom>
            <a:avLst/>
            <a:gdLst>
              <a:gd name="T0" fmla="*/ 755 w 1058"/>
              <a:gd name="T1" fmla="*/ 682 h 682"/>
              <a:gd name="T2" fmla="*/ 1058 w 1058"/>
              <a:gd name="T3" fmla="*/ 682 h 682"/>
              <a:gd name="T4" fmla="*/ 1058 w 1058"/>
              <a:gd name="T5" fmla="*/ 0 h 682"/>
              <a:gd name="T6" fmla="*/ 622 w 1058"/>
              <a:gd name="T7" fmla="*/ 0 h 682"/>
              <a:gd name="T8" fmla="*/ 622 w 1058"/>
              <a:gd name="T9" fmla="*/ 377 h 682"/>
              <a:gd name="T10" fmla="*/ 697 w 1058"/>
              <a:gd name="T11" fmla="*/ 422 h 682"/>
              <a:gd name="T12" fmla="*/ 705 w 1058"/>
              <a:gd name="T13" fmla="*/ 430 h 682"/>
              <a:gd name="T14" fmla="*/ 753 w 1058"/>
              <a:gd name="T15" fmla="*/ 500 h 682"/>
              <a:gd name="T16" fmla="*/ 755 w 1058"/>
              <a:gd name="T17" fmla="*/ 682 h 682"/>
              <a:gd name="T18" fmla="*/ 435 w 1058"/>
              <a:gd name="T19" fmla="*/ 387 h 682"/>
              <a:gd name="T20" fmla="*/ 435 w 1058"/>
              <a:gd name="T21" fmla="*/ 0 h 682"/>
              <a:gd name="T22" fmla="*/ 0 w 1058"/>
              <a:gd name="T23" fmla="*/ 0 h 682"/>
              <a:gd name="T24" fmla="*/ 0 w 1058"/>
              <a:gd name="T25" fmla="*/ 682 h 682"/>
              <a:gd name="T26" fmla="*/ 327 w 1058"/>
              <a:gd name="T27" fmla="*/ 682 h 682"/>
              <a:gd name="T28" fmla="*/ 375 w 1058"/>
              <a:gd name="T29" fmla="*/ 432 h 682"/>
              <a:gd name="T30" fmla="*/ 377 w 1058"/>
              <a:gd name="T31" fmla="*/ 430 h 682"/>
              <a:gd name="T32" fmla="*/ 435 w 1058"/>
              <a:gd name="T33" fmla="*/ 387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8" h="682">
                <a:moveTo>
                  <a:pt x="755" y="682"/>
                </a:moveTo>
                <a:lnTo>
                  <a:pt x="1058" y="682"/>
                </a:lnTo>
                <a:lnTo>
                  <a:pt x="1058" y="0"/>
                </a:lnTo>
                <a:lnTo>
                  <a:pt x="622" y="0"/>
                </a:lnTo>
                <a:lnTo>
                  <a:pt x="622" y="377"/>
                </a:lnTo>
                <a:cubicBezTo>
                  <a:pt x="649" y="387"/>
                  <a:pt x="675" y="402"/>
                  <a:pt x="697" y="422"/>
                </a:cubicBezTo>
                <a:cubicBezTo>
                  <a:pt x="700" y="425"/>
                  <a:pt x="702" y="427"/>
                  <a:pt x="705" y="430"/>
                </a:cubicBezTo>
                <a:cubicBezTo>
                  <a:pt x="726" y="451"/>
                  <a:pt x="742" y="474"/>
                  <a:pt x="753" y="500"/>
                </a:cubicBezTo>
                <a:cubicBezTo>
                  <a:pt x="779" y="558"/>
                  <a:pt x="779" y="624"/>
                  <a:pt x="755" y="682"/>
                </a:cubicBezTo>
                <a:moveTo>
                  <a:pt x="435" y="387"/>
                </a:moveTo>
                <a:lnTo>
                  <a:pt x="435" y="0"/>
                </a:lnTo>
                <a:lnTo>
                  <a:pt x="0" y="0"/>
                </a:lnTo>
                <a:lnTo>
                  <a:pt x="0" y="682"/>
                </a:lnTo>
                <a:lnTo>
                  <a:pt x="327" y="682"/>
                </a:lnTo>
                <a:cubicBezTo>
                  <a:pt x="292" y="599"/>
                  <a:pt x="308" y="500"/>
                  <a:pt x="375" y="432"/>
                </a:cubicBezTo>
                <a:cubicBezTo>
                  <a:pt x="375" y="431"/>
                  <a:pt x="376" y="431"/>
                  <a:pt x="377" y="430"/>
                </a:cubicBezTo>
                <a:cubicBezTo>
                  <a:pt x="394" y="412"/>
                  <a:pt x="414" y="398"/>
                  <a:pt x="435" y="387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8" name="Freeform 152"/>
          <p:cNvSpPr>
            <a:spLocks noEditPoints="1"/>
          </p:cNvSpPr>
          <p:nvPr/>
        </p:nvSpPr>
        <p:spPr bwMode="auto">
          <a:xfrm>
            <a:off x="8815572" y="4906368"/>
            <a:ext cx="528911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5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5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5" y="26"/>
                </a:moveTo>
                <a:cubicBezTo>
                  <a:pt x="835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5" y="41"/>
                  <a:pt x="835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solidFill>
            <a:srgbClr val="AAD288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9" name="Freeform 153"/>
          <p:cNvSpPr>
            <a:spLocks noEditPoints="1"/>
          </p:cNvSpPr>
          <p:nvPr/>
        </p:nvSpPr>
        <p:spPr bwMode="auto">
          <a:xfrm>
            <a:off x="8815572" y="4906368"/>
            <a:ext cx="528911" cy="131706"/>
          </a:xfrm>
          <a:custGeom>
            <a:avLst/>
            <a:gdLst>
              <a:gd name="T0" fmla="*/ 623 w 836"/>
              <a:gd name="T1" fmla="*/ 232 h 232"/>
              <a:gd name="T2" fmla="*/ 836 w 836"/>
              <a:gd name="T3" fmla="*/ 232 h 232"/>
              <a:gd name="T4" fmla="*/ 836 w 836"/>
              <a:gd name="T5" fmla="*/ 215 h 232"/>
              <a:gd name="T6" fmla="*/ 623 w 836"/>
              <a:gd name="T7" fmla="*/ 215 h 232"/>
              <a:gd name="T8" fmla="*/ 623 w 836"/>
              <a:gd name="T9" fmla="*/ 232 h 232"/>
              <a:gd name="T10" fmla="*/ 623 w 836"/>
              <a:gd name="T11" fmla="*/ 180 h 232"/>
              <a:gd name="T12" fmla="*/ 836 w 836"/>
              <a:gd name="T13" fmla="*/ 180 h 232"/>
              <a:gd name="T14" fmla="*/ 836 w 836"/>
              <a:gd name="T15" fmla="*/ 163 h 232"/>
              <a:gd name="T16" fmla="*/ 623 w 836"/>
              <a:gd name="T17" fmla="*/ 163 h 232"/>
              <a:gd name="T18" fmla="*/ 623 w 836"/>
              <a:gd name="T19" fmla="*/ 180 h 232"/>
              <a:gd name="T20" fmla="*/ 623 w 836"/>
              <a:gd name="T21" fmla="*/ 129 h 232"/>
              <a:gd name="T22" fmla="*/ 836 w 836"/>
              <a:gd name="T23" fmla="*/ 129 h 232"/>
              <a:gd name="T24" fmla="*/ 836 w 836"/>
              <a:gd name="T25" fmla="*/ 112 h 232"/>
              <a:gd name="T26" fmla="*/ 623 w 836"/>
              <a:gd name="T27" fmla="*/ 112 h 232"/>
              <a:gd name="T28" fmla="*/ 623 w 836"/>
              <a:gd name="T29" fmla="*/ 129 h 232"/>
              <a:gd name="T30" fmla="*/ 835 w 836"/>
              <a:gd name="T31" fmla="*/ 26 h 232"/>
              <a:gd name="T32" fmla="*/ 809 w 836"/>
              <a:gd name="T33" fmla="*/ 0 h 232"/>
              <a:gd name="T34" fmla="*/ 783 w 836"/>
              <a:gd name="T35" fmla="*/ 26 h 232"/>
              <a:gd name="T36" fmla="*/ 809 w 836"/>
              <a:gd name="T37" fmla="*/ 53 h 232"/>
              <a:gd name="T38" fmla="*/ 835 w 836"/>
              <a:gd name="T39" fmla="*/ 26 h 232"/>
              <a:gd name="T40" fmla="*/ 213 w 836"/>
              <a:gd name="T41" fmla="*/ 26 h 232"/>
              <a:gd name="T42" fmla="*/ 186 w 836"/>
              <a:gd name="T43" fmla="*/ 0 h 232"/>
              <a:gd name="T44" fmla="*/ 160 w 836"/>
              <a:gd name="T45" fmla="*/ 26 h 232"/>
              <a:gd name="T46" fmla="*/ 186 w 836"/>
              <a:gd name="T47" fmla="*/ 53 h 232"/>
              <a:gd name="T48" fmla="*/ 213 w 836"/>
              <a:gd name="T49" fmla="*/ 26 h 232"/>
              <a:gd name="T50" fmla="*/ 192 w 836"/>
              <a:gd name="T51" fmla="*/ 112 h 232"/>
              <a:gd name="T52" fmla="*/ 0 w 836"/>
              <a:gd name="T53" fmla="*/ 112 h 232"/>
              <a:gd name="T54" fmla="*/ 0 w 836"/>
              <a:gd name="T55" fmla="*/ 129 h 232"/>
              <a:gd name="T56" fmla="*/ 180 w 836"/>
              <a:gd name="T57" fmla="*/ 129 h 232"/>
              <a:gd name="T58" fmla="*/ 192 w 836"/>
              <a:gd name="T59" fmla="*/ 112 h 232"/>
              <a:gd name="T60" fmla="*/ 161 w 836"/>
              <a:gd name="T61" fmla="*/ 163 h 232"/>
              <a:gd name="T62" fmla="*/ 0 w 836"/>
              <a:gd name="T63" fmla="*/ 163 h 232"/>
              <a:gd name="T64" fmla="*/ 0 w 836"/>
              <a:gd name="T65" fmla="*/ 180 h 232"/>
              <a:gd name="T66" fmla="*/ 155 w 836"/>
              <a:gd name="T67" fmla="*/ 180 h 232"/>
              <a:gd name="T68" fmla="*/ 161 w 836"/>
              <a:gd name="T69" fmla="*/ 163 h 232"/>
              <a:gd name="T70" fmla="*/ 146 w 836"/>
              <a:gd name="T71" fmla="*/ 215 h 232"/>
              <a:gd name="T72" fmla="*/ 0 w 836"/>
              <a:gd name="T73" fmla="*/ 215 h 232"/>
              <a:gd name="T74" fmla="*/ 0 w 836"/>
              <a:gd name="T75" fmla="*/ 232 h 232"/>
              <a:gd name="T76" fmla="*/ 143 w 836"/>
              <a:gd name="T77" fmla="*/ 232 h 232"/>
              <a:gd name="T78" fmla="*/ 146 w 836"/>
              <a:gd name="T79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6" h="232">
                <a:moveTo>
                  <a:pt x="623" y="232"/>
                </a:moveTo>
                <a:lnTo>
                  <a:pt x="836" y="232"/>
                </a:lnTo>
                <a:lnTo>
                  <a:pt x="836" y="215"/>
                </a:lnTo>
                <a:lnTo>
                  <a:pt x="623" y="215"/>
                </a:lnTo>
                <a:lnTo>
                  <a:pt x="623" y="232"/>
                </a:lnTo>
                <a:close/>
                <a:moveTo>
                  <a:pt x="623" y="180"/>
                </a:moveTo>
                <a:lnTo>
                  <a:pt x="836" y="180"/>
                </a:lnTo>
                <a:lnTo>
                  <a:pt x="836" y="163"/>
                </a:lnTo>
                <a:lnTo>
                  <a:pt x="623" y="163"/>
                </a:lnTo>
                <a:lnTo>
                  <a:pt x="623" y="180"/>
                </a:lnTo>
                <a:close/>
                <a:moveTo>
                  <a:pt x="623" y="129"/>
                </a:moveTo>
                <a:lnTo>
                  <a:pt x="836" y="129"/>
                </a:lnTo>
                <a:lnTo>
                  <a:pt x="836" y="112"/>
                </a:lnTo>
                <a:lnTo>
                  <a:pt x="623" y="112"/>
                </a:lnTo>
                <a:lnTo>
                  <a:pt x="623" y="129"/>
                </a:lnTo>
                <a:close/>
                <a:moveTo>
                  <a:pt x="835" y="26"/>
                </a:moveTo>
                <a:cubicBezTo>
                  <a:pt x="835" y="12"/>
                  <a:pt x="824" y="0"/>
                  <a:pt x="809" y="0"/>
                </a:cubicBezTo>
                <a:cubicBezTo>
                  <a:pt x="795" y="0"/>
                  <a:pt x="783" y="12"/>
                  <a:pt x="783" y="26"/>
                </a:cubicBezTo>
                <a:cubicBezTo>
                  <a:pt x="783" y="41"/>
                  <a:pt x="795" y="53"/>
                  <a:pt x="809" y="53"/>
                </a:cubicBezTo>
                <a:cubicBezTo>
                  <a:pt x="824" y="53"/>
                  <a:pt x="835" y="41"/>
                  <a:pt x="835" y="26"/>
                </a:cubicBezTo>
                <a:close/>
                <a:moveTo>
                  <a:pt x="213" y="26"/>
                </a:moveTo>
                <a:cubicBezTo>
                  <a:pt x="213" y="12"/>
                  <a:pt x="201" y="0"/>
                  <a:pt x="186" y="0"/>
                </a:cubicBezTo>
                <a:cubicBezTo>
                  <a:pt x="172" y="0"/>
                  <a:pt x="160" y="12"/>
                  <a:pt x="160" y="26"/>
                </a:cubicBezTo>
                <a:cubicBezTo>
                  <a:pt x="160" y="41"/>
                  <a:pt x="172" y="53"/>
                  <a:pt x="186" y="53"/>
                </a:cubicBezTo>
                <a:cubicBezTo>
                  <a:pt x="201" y="53"/>
                  <a:pt x="213" y="41"/>
                  <a:pt x="213" y="26"/>
                </a:cubicBezTo>
                <a:close/>
                <a:moveTo>
                  <a:pt x="192" y="112"/>
                </a:moveTo>
                <a:lnTo>
                  <a:pt x="0" y="112"/>
                </a:lnTo>
                <a:lnTo>
                  <a:pt x="0" y="129"/>
                </a:lnTo>
                <a:lnTo>
                  <a:pt x="180" y="129"/>
                </a:lnTo>
                <a:cubicBezTo>
                  <a:pt x="184" y="123"/>
                  <a:pt x="188" y="117"/>
                  <a:pt x="192" y="112"/>
                </a:cubicBezTo>
                <a:close/>
                <a:moveTo>
                  <a:pt x="161" y="163"/>
                </a:moveTo>
                <a:lnTo>
                  <a:pt x="0" y="163"/>
                </a:lnTo>
                <a:lnTo>
                  <a:pt x="0" y="180"/>
                </a:lnTo>
                <a:lnTo>
                  <a:pt x="155" y="180"/>
                </a:lnTo>
                <a:cubicBezTo>
                  <a:pt x="157" y="175"/>
                  <a:pt x="159" y="169"/>
                  <a:pt x="161" y="163"/>
                </a:cubicBezTo>
                <a:close/>
                <a:moveTo>
                  <a:pt x="146" y="215"/>
                </a:moveTo>
                <a:lnTo>
                  <a:pt x="0" y="215"/>
                </a:lnTo>
                <a:lnTo>
                  <a:pt x="0" y="232"/>
                </a:lnTo>
                <a:lnTo>
                  <a:pt x="143" y="232"/>
                </a:lnTo>
                <a:cubicBezTo>
                  <a:pt x="144" y="226"/>
                  <a:pt x="145" y="221"/>
                  <a:pt x="146" y="215"/>
                </a:cubicBez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0" name="Freeform 154"/>
          <p:cNvSpPr>
            <a:spLocks/>
          </p:cNvSpPr>
          <p:nvPr/>
        </p:nvSpPr>
        <p:spPr bwMode="auto">
          <a:xfrm>
            <a:off x="8779392" y="4921002"/>
            <a:ext cx="423817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  <a:gd name="T40" fmla="*/ 327 w 671"/>
              <a:gd name="T41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4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0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  <a:lnTo>
                  <a:pt x="327" y="25"/>
                </a:lnTo>
                <a:close/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1" name="Freeform 155"/>
          <p:cNvSpPr>
            <a:spLocks/>
          </p:cNvSpPr>
          <p:nvPr/>
        </p:nvSpPr>
        <p:spPr bwMode="auto">
          <a:xfrm>
            <a:off x="8779392" y="4921002"/>
            <a:ext cx="422095" cy="374997"/>
          </a:xfrm>
          <a:custGeom>
            <a:avLst/>
            <a:gdLst>
              <a:gd name="T0" fmla="*/ 327 w 671"/>
              <a:gd name="T1" fmla="*/ 25 h 664"/>
              <a:gd name="T2" fmla="*/ 269 w 671"/>
              <a:gd name="T3" fmla="*/ 68 h 664"/>
              <a:gd name="T4" fmla="*/ 267 w 671"/>
              <a:gd name="T5" fmla="*/ 70 h 664"/>
              <a:gd name="T6" fmla="*/ 219 w 671"/>
              <a:gd name="T7" fmla="*/ 320 h 664"/>
              <a:gd name="T8" fmla="*/ 219 w 671"/>
              <a:gd name="T9" fmla="*/ 320 h 664"/>
              <a:gd name="T10" fmla="*/ 241 w 671"/>
              <a:gd name="T11" fmla="*/ 362 h 664"/>
              <a:gd name="T12" fmla="*/ 0 w 671"/>
              <a:gd name="T13" fmla="*/ 602 h 664"/>
              <a:gd name="T14" fmla="*/ 24 w 671"/>
              <a:gd name="T15" fmla="*/ 640 h 664"/>
              <a:gd name="T16" fmla="*/ 62 w 671"/>
              <a:gd name="T17" fmla="*/ 664 h 664"/>
              <a:gd name="T18" fmla="*/ 303 w 671"/>
              <a:gd name="T19" fmla="*/ 424 h 664"/>
              <a:gd name="T20" fmla="*/ 433 w 671"/>
              <a:gd name="T21" fmla="*/ 464 h 664"/>
              <a:gd name="T22" fmla="*/ 597 w 671"/>
              <a:gd name="T23" fmla="*/ 396 h 664"/>
              <a:gd name="T24" fmla="*/ 647 w 671"/>
              <a:gd name="T25" fmla="*/ 320 h 664"/>
              <a:gd name="T26" fmla="*/ 645 w 671"/>
              <a:gd name="T27" fmla="*/ 138 h 664"/>
              <a:gd name="T28" fmla="*/ 597 w 671"/>
              <a:gd name="T29" fmla="*/ 68 h 664"/>
              <a:gd name="T30" fmla="*/ 589 w 671"/>
              <a:gd name="T31" fmla="*/ 60 h 664"/>
              <a:gd name="T32" fmla="*/ 514 w 671"/>
              <a:gd name="T33" fmla="*/ 15 h 664"/>
              <a:gd name="T34" fmla="*/ 514 w 671"/>
              <a:gd name="T35" fmla="*/ 15 h 664"/>
              <a:gd name="T36" fmla="*/ 433 w 671"/>
              <a:gd name="T37" fmla="*/ 0 h 664"/>
              <a:gd name="T38" fmla="*/ 327 w 671"/>
              <a:gd name="T39" fmla="*/ 25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1" h="664">
                <a:moveTo>
                  <a:pt x="327" y="25"/>
                </a:moveTo>
                <a:cubicBezTo>
                  <a:pt x="306" y="36"/>
                  <a:pt x="286" y="50"/>
                  <a:pt x="269" y="68"/>
                </a:cubicBezTo>
                <a:cubicBezTo>
                  <a:pt x="268" y="69"/>
                  <a:pt x="267" y="69"/>
                  <a:pt x="267" y="70"/>
                </a:cubicBezTo>
                <a:cubicBezTo>
                  <a:pt x="200" y="138"/>
                  <a:pt x="185" y="237"/>
                  <a:pt x="219" y="320"/>
                </a:cubicBezTo>
                <a:lnTo>
                  <a:pt x="219" y="320"/>
                </a:lnTo>
                <a:cubicBezTo>
                  <a:pt x="224" y="335"/>
                  <a:pt x="232" y="349"/>
                  <a:pt x="241" y="362"/>
                </a:cubicBezTo>
                <a:lnTo>
                  <a:pt x="0" y="602"/>
                </a:lnTo>
                <a:cubicBezTo>
                  <a:pt x="0" y="602"/>
                  <a:pt x="3" y="619"/>
                  <a:pt x="24" y="640"/>
                </a:cubicBezTo>
                <a:cubicBezTo>
                  <a:pt x="45" y="661"/>
                  <a:pt x="62" y="664"/>
                  <a:pt x="62" y="664"/>
                </a:cubicBezTo>
                <a:lnTo>
                  <a:pt x="303" y="424"/>
                </a:lnTo>
                <a:cubicBezTo>
                  <a:pt x="342" y="450"/>
                  <a:pt x="387" y="464"/>
                  <a:pt x="433" y="464"/>
                </a:cubicBezTo>
                <a:cubicBezTo>
                  <a:pt x="492" y="464"/>
                  <a:pt x="552" y="441"/>
                  <a:pt x="597" y="396"/>
                </a:cubicBezTo>
                <a:cubicBezTo>
                  <a:pt x="619" y="373"/>
                  <a:pt x="636" y="348"/>
                  <a:pt x="647" y="320"/>
                </a:cubicBezTo>
                <a:cubicBezTo>
                  <a:pt x="671" y="262"/>
                  <a:pt x="671" y="196"/>
                  <a:pt x="645" y="138"/>
                </a:cubicBezTo>
                <a:cubicBezTo>
                  <a:pt x="634" y="112"/>
                  <a:pt x="618" y="89"/>
                  <a:pt x="597" y="68"/>
                </a:cubicBezTo>
                <a:cubicBezTo>
                  <a:pt x="594" y="65"/>
                  <a:pt x="592" y="63"/>
                  <a:pt x="589" y="60"/>
                </a:cubicBezTo>
                <a:cubicBezTo>
                  <a:pt x="567" y="40"/>
                  <a:pt x="541" y="25"/>
                  <a:pt x="514" y="15"/>
                </a:cubicBezTo>
                <a:lnTo>
                  <a:pt x="514" y="15"/>
                </a:lnTo>
                <a:cubicBezTo>
                  <a:pt x="488" y="5"/>
                  <a:pt x="460" y="0"/>
                  <a:pt x="433" y="0"/>
                </a:cubicBezTo>
                <a:cubicBezTo>
                  <a:pt x="397" y="0"/>
                  <a:pt x="360" y="8"/>
                  <a:pt x="327" y="25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2" name="Oval 156"/>
          <p:cNvSpPr>
            <a:spLocks noChangeArrowheads="1"/>
          </p:cNvSpPr>
          <p:nvPr/>
        </p:nvSpPr>
        <p:spPr bwMode="auto">
          <a:xfrm>
            <a:off x="8929279" y="4941125"/>
            <a:ext cx="246366" cy="221340"/>
          </a:xfrm>
          <a:prstGeom prst="ellipse">
            <a:avLst/>
          </a:prstGeom>
          <a:solidFill>
            <a:srgbClr val="A5A5A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3" name="Oval 157"/>
          <p:cNvSpPr>
            <a:spLocks noChangeArrowheads="1"/>
          </p:cNvSpPr>
          <p:nvPr/>
        </p:nvSpPr>
        <p:spPr bwMode="auto">
          <a:xfrm>
            <a:off x="8929279" y="4941125"/>
            <a:ext cx="246366" cy="221340"/>
          </a:xfrm>
          <a:prstGeom prst="ellipse">
            <a:avLst/>
          </a:pr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4" name="Freeform 158"/>
          <p:cNvSpPr>
            <a:spLocks noEditPoints="1"/>
          </p:cNvSpPr>
          <p:nvPr/>
        </p:nvSpPr>
        <p:spPr bwMode="auto">
          <a:xfrm>
            <a:off x="8956844" y="4972221"/>
            <a:ext cx="184344" cy="144512"/>
          </a:xfrm>
          <a:custGeom>
            <a:avLst/>
            <a:gdLst>
              <a:gd name="T0" fmla="*/ 26 w 107"/>
              <a:gd name="T1" fmla="*/ 52 h 79"/>
              <a:gd name="T2" fmla="*/ 43 w 107"/>
              <a:gd name="T3" fmla="*/ 37 h 79"/>
              <a:gd name="T4" fmla="*/ 23 w 107"/>
              <a:gd name="T5" fmla="*/ 37 h 79"/>
              <a:gd name="T6" fmla="*/ 0 w 107"/>
              <a:gd name="T7" fmla="*/ 58 h 79"/>
              <a:gd name="T8" fmla="*/ 23 w 107"/>
              <a:gd name="T9" fmla="*/ 79 h 79"/>
              <a:gd name="T10" fmla="*/ 43 w 107"/>
              <a:gd name="T11" fmla="*/ 79 h 79"/>
              <a:gd name="T12" fmla="*/ 26 w 107"/>
              <a:gd name="T13" fmla="*/ 64 h 79"/>
              <a:gd name="T14" fmla="*/ 74 w 107"/>
              <a:gd name="T15" fmla="*/ 64 h 79"/>
              <a:gd name="T16" fmla="*/ 74 w 107"/>
              <a:gd name="T17" fmla="*/ 52 h 79"/>
              <a:gd name="T18" fmla="*/ 26 w 107"/>
              <a:gd name="T19" fmla="*/ 52 h 79"/>
              <a:gd name="T20" fmla="*/ 82 w 107"/>
              <a:gd name="T21" fmla="*/ 26 h 79"/>
              <a:gd name="T22" fmla="*/ 65 w 107"/>
              <a:gd name="T23" fmla="*/ 41 h 79"/>
              <a:gd name="T24" fmla="*/ 85 w 107"/>
              <a:gd name="T25" fmla="*/ 41 h 79"/>
              <a:gd name="T26" fmla="*/ 107 w 107"/>
              <a:gd name="T27" fmla="*/ 21 h 79"/>
              <a:gd name="T28" fmla="*/ 85 w 107"/>
              <a:gd name="T29" fmla="*/ 0 h 79"/>
              <a:gd name="T30" fmla="*/ 65 w 107"/>
              <a:gd name="T31" fmla="*/ 0 h 79"/>
              <a:gd name="T32" fmla="*/ 82 w 107"/>
              <a:gd name="T33" fmla="*/ 14 h 79"/>
              <a:gd name="T34" fmla="*/ 34 w 107"/>
              <a:gd name="T35" fmla="*/ 14 h 79"/>
              <a:gd name="T36" fmla="*/ 34 w 107"/>
              <a:gd name="T37" fmla="*/ 26 h 79"/>
              <a:gd name="T38" fmla="*/ 82 w 107"/>
              <a:gd name="T39" fmla="*/ 2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7" h="79">
                <a:moveTo>
                  <a:pt x="26" y="52"/>
                </a:moveTo>
                <a:lnTo>
                  <a:pt x="43" y="37"/>
                </a:lnTo>
                <a:lnTo>
                  <a:pt x="23" y="37"/>
                </a:lnTo>
                <a:lnTo>
                  <a:pt x="0" y="58"/>
                </a:lnTo>
                <a:lnTo>
                  <a:pt x="23" y="79"/>
                </a:lnTo>
                <a:lnTo>
                  <a:pt x="43" y="79"/>
                </a:lnTo>
                <a:lnTo>
                  <a:pt x="26" y="64"/>
                </a:lnTo>
                <a:lnTo>
                  <a:pt x="74" y="64"/>
                </a:lnTo>
                <a:lnTo>
                  <a:pt x="74" y="52"/>
                </a:lnTo>
                <a:lnTo>
                  <a:pt x="26" y="52"/>
                </a:lnTo>
                <a:close/>
                <a:moveTo>
                  <a:pt x="82" y="26"/>
                </a:moveTo>
                <a:lnTo>
                  <a:pt x="65" y="41"/>
                </a:lnTo>
                <a:lnTo>
                  <a:pt x="85" y="41"/>
                </a:lnTo>
                <a:lnTo>
                  <a:pt x="107" y="21"/>
                </a:lnTo>
                <a:lnTo>
                  <a:pt x="85" y="0"/>
                </a:lnTo>
                <a:lnTo>
                  <a:pt x="65" y="0"/>
                </a:lnTo>
                <a:lnTo>
                  <a:pt x="82" y="14"/>
                </a:lnTo>
                <a:lnTo>
                  <a:pt x="34" y="14"/>
                </a:lnTo>
                <a:lnTo>
                  <a:pt x="34" y="26"/>
                </a:lnTo>
                <a:lnTo>
                  <a:pt x="82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5" name="Rectangle 159"/>
          <p:cNvSpPr>
            <a:spLocks noChangeArrowheads="1"/>
          </p:cNvSpPr>
          <p:nvPr/>
        </p:nvSpPr>
        <p:spPr bwMode="auto">
          <a:xfrm>
            <a:off x="8577821" y="5349047"/>
            <a:ext cx="10772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多规则聚合计算</a:t>
            </a:r>
            <a:endParaRPr kumimoji="0" 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6" name="Freeform 160"/>
          <p:cNvSpPr>
            <a:spLocks/>
          </p:cNvSpPr>
          <p:nvPr/>
        </p:nvSpPr>
        <p:spPr bwMode="auto">
          <a:xfrm>
            <a:off x="4131186" y="5729532"/>
            <a:ext cx="4198547" cy="689629"/>
          </a:xfrm>
          <a:custGeom>
            <a:avLst/>
            <a:gdLst>
              <a:gd name="T0" fmla="*/ 5739 w 6652"/>
              <a:gd name="T1" fmla="*/ 332 h 1219"/>
              <a:gd name="T2" fmla="*/ 5066 w 6652"/>
              <a:gd name="T3" fmla="*/ 153 h 1219"/>
              <a:gd name="T4" fmla="*/ 4787 w 6652"/>
              <a:gd name="T5" fmla="*/ 171 h 1219"/>
              <a:gd name="T6" fmla="*/ 3639 w 6652"/>
              <a:gd name="T7" fmla="*/ 6 h 1219"/>
              <a:gd name="T8" fmla="*/ 1620 w 6652"/>
              <a:gd name="T9" fmla="*/ 346 h 1219"/>
              <a:gd name="T10" fmla="*/ 1138 w 6652"/>
              <a:gd name="T11" fmla="*/ 457 h 1219"/>
              <a:gd name="T12" fmla="*/ 1025 w 6652"/>
              <a:gd name="T13" fmla="*/ 455 h 1219"/>
              <a:gd name="T14" fmla="*/ 31 w 6652"/>
              <a:gd name="T15" fmla="*/ 741 h 1219"/>
              <a:gd name="T16" fmla="*/ 1025 w 6652"/>
              <a:gd name="T17" fmla="*/ 1026 h 1219"/>
              <a:gd name="T18" fmla="*/ 1253 w 6652"/>
              <a:gd name="T19" fmla="*/ 1018 h 1219"/>
              <a:gd name="T20" fmla="*/ 1679 w 6652"/>
              <a:gd name="T21" fmla="*/ 1057 h 1219"/>
              <a:gd name="T22" fmla="*/ 2078 w 6652"/>
              <a:gd name="T23" fmla="*/ 1023 h 1219"/>
              <a:gd name="T24" fmla="*/ 3225 w 6652"/>
              <a:gd name="T25" fmla="*/ 1210 h 1219"/>
              <a:gd name="T26" fmla="*/ 4255 w 6652"/>
              <a:gd name="T27" fmla="*/ 1109 h 1219"/>
              <a:gd name="T28" fmla="*/ 4290 w 6652"/>
              <a:gd name="T29" fmla="*/ 1108 h 1219"/>
              <a:gd name="T30" fmla="*/ 5221 w 6652"/>
              <a:gd name="T31" fmla="*/ 954 h 1219"/>
              <a:gd name="T32" fmla="*/ 5268 w 6652"/>
              <a:gd name="T33" fmla="*/ 955 h 1219"/>
              <a:gd name="T34" fmla="*/ 6652 w 6652"/>
              <a:gd name="T35" fmla="*/ 633 h 1219"/>
              <a:gd name="T36" fmla="*/ 5739 w 6652"/>
              <a:gd name="T37" fmla="*/ 332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652" h="1219">
                <a:moveTo>
                  <a:pt x="5739" y="332"/>
                </a:moveTo>
                <a:cubicBezTo>
                  <a:pt x="5703" y="232"/>
                  <a:pt x="5417" y="153"/>
                  <a:pt x="5066" y="153"/>
                </a:cubicBezTo>
                <a:cubicBezTo>
                  <a:pt x="4966" y="153"/>
                  <a:pt x="4873" y="160"/>
                  <a:pt x="4787" y="171"/>
                </a:cubicBezTo>
                <a:cubicBezTo>
                  <a:pt x="4622" y="73"/>
                  <a:pt x="4281" y="0"/>
                  <a:pt x="3639" y="6"/>
                </a:cubicBezTo>
                <a:cubicBezTo>
                  <a:pt x="2806" y="14"/>
                  <a:pt x="1819" y="134"/>
                  <a:pt x="1620" y="346"/>
                </a:cubicBezTo>
                <a:cubicBezTo>
                  <a:pt x="1383" y="361"/>
                  <a:pt x="1230" y="402"/>
                  <a:pt x="1138" y="457"/>
                </a:cubicBezTo>
                <a:cubicBezTo>
                  <a:pt x="1102" y="456"/>
                  <a:pt x="1064" y="455"/>
                  <a:pt x="1025" y="455"/>
                </a:cubicBezTo>
                <a:cubicBezTo>
                  <a:pt x="477" y="455"/>
                  <a:pt x="55" y="583"/>
                  <a:pt x="31" y="741"/>
                </a:cubicBezTo>
                <a:cubicBezTo>
                  <a:pt x="0" y="944"/>
                  <a:pt x="476" y="1026"/>
                  <a:pt x="1025" y="1026"/>
                </a:cubicBezTo>
                <a:cubicBezTo>
                  <a:pt x="1104" y="1026"/>
                  <a:pt x="1180" y="1023"/>
                  <a:pt x="1253" y="1018"/>
                </a:cubicBezTo>
                <a:cubicBezTo>
                  <a:pt x="1367" y="1042"/>
                  <a:pt x="1516" y="1057"/>
                  <a:pt x="1679" y="1057"/>
                </a:cubicBezTo>
                <a:cubicBezTo>
                  <a:pt x="1829" y="1057"/>
                  <a:pt x="1968" y="1044"/>
                  <a:pt x="2078" y="1023"/>
                </a:cubicBezTo>
                <a:cubicBezTo>
                  <a:pt x="2289" y="1138"/>
                  <a:pt x="2724" y="1219"/>
                  <a:pt x="3225" y="1210"/>
                </a:cubicBezTo>
                <a:cubicBezTo>
                  <a:pt x="3752" y="1200"/>
                  <a:pt x="4068" y="1164"/>
                  <a:pt x="4255" y="1109"/>
                </a:cubicBezTo>
                <a:cubicBezTo>
                  <a:pt x="4267" y="1108"/>
                  <a:pt x="4278" y="1108"/>
                  <a:pt x="4290" y="1108"/>
                </a:cubicBezTo>
                <a:cubicBezTo>
                  <a:pt x="4879" y="1084"/>
                  <a:pt x="5138" y="1035"/>
                  <a:pt x="5221" y="954"/>
                </a:cubicBezTo>
                <a:cubicBezTo>
                  <a:pt x="5237" y="955"/>
                  <a:pt x="5253" y="955"/>
                  <a:pt x="5268" y="955"/>
                </a:cubicBezTo>
                <a:cubicBezTo>
                  <a:pt x="6033" y="955"/>
                  <a:pt x="6652" y="883"/>
                  <a:pt x="6652" y="633"/>
                </a:cubicBezTo>
                <a:cubicBezTo>
                  <a:pt x="6652" y="495"/>
                  <a:pt x="6270" y="377"/>
                  <a:pt x="5739" y="332"/>
                </a:cubicBezTo>
              </a:path>
            </a:pathLst>
          </a:custGeom>
          <a:solidFill>
            <a:srgbClr val="5B9BD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7" name="Freeform 161"/>
          <p:cNvSpPr>
            <a:spLocks/>
          </p:cNvSpPr>
          <p:nvPr/>
        </p:nvSpPr>
        <p:spPr bwMode="auto">
          <a:xfrm>
            <a:off x="4131186" y="5729532"/>
            <a:ext cx="4198547" cy="689629"/>
          </a:xfrm>
          <a:custGeom>
            <a:avLst/>
            <a:gdLst>
              <a:gd name="T0" fmla="*/ 2102 w 2437"/>
              <a:gd name="T1" fmla="*/ 102 h 377"/>
              <a:gd name="T2" fmla="*/ 1856 w 2437"/>
              <a:gd name="T3" fmla="*/ 47 h 377"/>
              <a:gd name="T4" fmla="*/ 1754 w 2437"/>
              <a:gd name="T5" fmla="*/ 53 h 377"/>
              <a:gd name="T6" fmla="*/ 1333 w 2437"/>
              <a:gd name="T7" fmla="*/ 2 h 377"/>
              <a:gd name="T8" fmla="*/ 594 w 2437"/>
              <a:gd name="T9" fmla="*/ 107 h 377"/>
              <a:gd name="T10" fmla="*/ 417 w 2437"/>
              <a:gd name="T11" fmla="*/ 141 h 377"/>
              <a:gd name="T12" fmla="*/ 376 w 2437"/>
              <a:gd name="T13" fmla="*/ 141 h 377"/>
              <a:gd name="T14" fmla="*/ 12 w 2437"/>
              <a:gd name="T15" fmla="*/ 229 h 377"/>
              <a:gd name="T16" fmla="*/ 376 w 2437"/>
              <a:gd name="T17" fmla="*/ 317 h 377"/>
              <a:gd name="T18" fmla="*/ 459 w 2437"/>
              <a:gd name="T19" fmla="*/ 314 h 377"/>
              <a:gd name="T20" fmla="*/ 615 w 2437"/>
              <a:gd name="T21" fmla="*/ 327 h 377"/>
              <a:gd name="T22" fmla="*/ 761 w 2437"/>
              <a:gd name="T23" fmla="*/ 316 h 377"/>
              <a:gd name="T24" fmla="*/ 1181 w 2437"/>
              <a:gd name="T25" fmla="*/ 374 h 377"/>
              <a:gd name="T26" fmla="*/ 1559 w 2437"/>
              <a:gd name="T27" fmla="*/ 343 h 377"/>
              <a:gd name="T28" fmla="*/ 1572 w 2437"/>
              <a:gd name="T29" fmla="*/ 342 h 377"/>
              <a:gd name="T30" fmla="*/ 1912 w 2437"/>
              <a:gd name="T31" fmla="*/ 295 h 377"/>
              <a:gd name="T32" fmla="*/ 1930 w 2437"/>
              <a:gd name="T33" fmla="*/ 295 h 377"/>
              <a:gd name="T34" fmla="*/ 2437 w 2437"/>
              <a:gd name="T35" fmla="*/ 196 h 377"/>
              <a:gd name="T36" fmla="*/ 2102 w 2437"/>
              <a:gd name="T37" fmla="*/ 102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7" h="377">
                <a:moveTo>
                  <a:pt x="2102" y="102"/>
                </a:moveTo>
                <a:cubicBezTo>
                  <a:pt x="2089" y="72"/>
                  <a:pt x="1984" y="47"/>
                  <a:pt x="1856" y="47"/>
                </a:cubicBezTo>
                <a:cubicBezTo>
                  <a:pt x="1819" y="47"/>
                  <a:pt x="1785" y="49"/>
                  <a:pt x="1754" y="53"/>
                </a:cubicBezTo>
                <a:cubicBezTo>
                  <a:pt x="1693" y="22"/>
                  <a:pt x="1568" y="0"/>
                  <a:pt x="1333" y="2"/>
                </a:cubicBezTo>
                <a:cubicBezTo>
                  <a:pt x="1028" y="4"/>
                  <a:pt x="666" y="41"/>
                  <a:pt x="594" y="107"/>
                </a:cubicBezTo>
                <a:cubicBezTo>
                  <a:pt x="507" y="111"/>
                  <a:pt x="451" y="124"/>
                  <a:pt x="417" y="141"/>
                </a:cubicBezTo>
                <a:cubicBezTo>
                  <a:pt x="404" y="141"/>
                  <a:pt x="390" y="141"/>
                  <a:pt x="376" y="141"/>
                </a:cubicBezTo>
                <a:cubicBezTo>
                  <a:pt x="175" y="141"/>
                  <a:pt x="20" y="180"/>
                  <a:pt x="12" y="229"/>
                </a:cubicBezTo>
                <a:cubicBezTo>
                  <a:pt x="0" y="292"/>
                  <a:pt x="175" y="317"/>
                  <a:pt x="376" y="317"/>
                </a:cubicBezTo>
                <a:cubicBezTo>
                  <a:pt x="405" y="317"/>
                  <a:pt x="432" y="316"/>
                  <a:pt x="459" y="314"/>
                </a:cubicBezTo>
                <a:cubicBezTo>
                  <a:pt x="501" y="322"/>
                  <a:pt x="556" y="327"/>
                  <a:pt x="615" y="327"/>
                </a:cubicBezTo>
                <a:cubicBezTo>
                  <a:pt x="670" y="327"/>
                  <a:pt x="721" y="323"/>
                  <a:pt x="761" y="316"/>
                </a:cubicBezTo>
                <a:cubicBezTo>
                  <a:pt x="839" y="352"/>
                  <a:pt x="998" y="377"/>
                  <a:pt x="1181" y="374"/>
                </a:cubicBezTo>
                <a:cubicBezTo>
                  <a:pt x="1374" y="371"/>
                  <a:pt x="1490" y="360"/>
                  <a:pt x="1559" y="343"/>
                </a:cubicBezTo>
                <a:cubicBezTo>
                  <a:pt x="1563" y="342"/>
                  <a:pt x="1567" y="342"/>
                  <a:pt x="1572" y="342"/>
                </a:cubicBezTo>
                <a:cubicBezTo>
                  <a:pt x="1787" y="335"/>
                  <a:pt x="1882" y="320"/>
                  <a:pt x="1912" y="295"/>
                </a:cubicBezTo>
                <a:cubicBezTo>
                  <a:pt x="1918" y="295"/>
                  <a:pt x="1924" y="295"/>
                  <a:pt x="1930" y="295"/>
                </a:cubicBezTo>
                <a:cubicBezTo>
                  <a:pt x="2210" y="295"/>
                  <a:pt x="2437" y="273"/>
                  <a:pt x="2437" y="196"/>
                </a:cubicBezTo>
                <a:cubicBezTo>
                  <a:pt x="2437" y="153"/>
                  <a:pt x="2297" y="116"/>
                  <a:pt x="2102" y="102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8" name="Rectangle 162"/>
          <p:cNvSpPr>
            <a:spLocks noChangeArrowheads="1"/>
          </p:cNvSpPr>
          <p:nvPr/>
        </p:nvSpPr>
        <p:spPr bwMode="auto">
          <a:xfrm>
            <a:off x="5576644" y="5992944"/>
            <a:ext cx="17865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计算缓存</a:t>
            </a: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Redis</a:t>
            </a: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  <a:endParaRPr kumimoji="0" lang="zh-CN" sz="3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0" name="Rectangle 60"/>
          <p:cNvSpPr>
            <a:spLocks noChangeArrowheads="1"/>
          </p:cNvSpPr>
          <p:nvPr/>
        </p:nvSpPr>
        <p:spPr bwMode="auto">
          <a:xfrm>
            <a:off x="6204357" y="4365101"/>
            <a:ext cx="68448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Storm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</a:t>
            </a:r>
            <a:endParaRPr kumimoji="0" lang="zh-CN" altLang="zh-CN" sz="2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1" name="Rectangle 60"/>
          <p:cNvSpPr>
            <a:spLocks noChangeArrowheads="1"/>
          </p:cNvSpPr>
          <p:nvPr/>
        </p:nvSpPr>
        <p:spPr bwMode="auto">
          <a:xfrm>
            <a:off x="7303430" y="4394753"/>
            <a:ext cx="68448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Storm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</a:t>
            </a:r>
            <a:endParaRPr kumimoji="0" lang="zh-CN" altLang="zh-CN" sz="2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900A4A4B-9964-4250-BE90-CA7E24CD75B7}"/>
              </a:ext>
            </a:extLst>
          </p:cNvPr>
          <p:cNvGrpSpPr/>
          <p:nvPr/>
        </p:nvGrpSpPr>
        <p:grpSpPr>
          <a:xfrm>
            <a:off x="1756235" y="6087641"/>
            <a:ext cx="366964" cy="514021"/>
            <a:chOff x="1944910" y="2996628"/>
            <a:chExt cx="366964" cy="514021"/>
          </a:xfrm>
        </p:grpSpPr>
        <p:sp>
          <p:nvSpPr>
            <p:cNvPr id="211" name="Rectangle 12">
              <a:extLst>
                <a:ext uri="{FF2B5EF4-FFF2-40B4-BE49-F238E27FC236}">
                  <a16:creationId xmlns:a16="http://schemas.microsoft.com/office/drawing/2014/main" id="{4B7B941C-EF33-45DE-A767-1730B13D1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910" y="2996628"/>
              <a:ext cx="366964" cy="51402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Rectangle 13">
              <a:extLst>
                <a:ext uri="{FF2B5EF4-FFF2-40B4-BE49-F238E27FC236}">
                  <a16:creationId xmlns:a16="http://schemas.microsoft.com/office/drawing/2014/main" id="{3EE1F9F7-06B1-466A-BFEE-A705A35FE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910" y="2996628"/>
              <a:ext cx="366964" cy="514021"/>
            </a:xfrm>
            <a:prstGeom prst="rect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Oval 14">
              <a:extLst>
                <a:ext uri="{FF2B5EF4-FFF2-40B4-BE49-F238E27FC236}">
                  <a16:creationId xmlns:a16="http://schemas.microsoft.com/office/drawing/2014/main" id="{F6A4ADE9-BC4A-42B5-A43F-20E8E3792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840" y="3252724"/>
              <a:ext cx="43071" cy="3841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Oval 15">
              <a:extLst>
                <a:ext uri="{FF2B5EF4-FFF2-40B4-BE49-F238E27FC236}">
                  <a16:creationId xmlns:a16="http://schemas.microsoft.com/office/drawing/2014/main" id="{ED595639-A498-43F9-855B-59B9BEDDF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840" y="3250895"/>
              <a:ext cx="43071" cy="40244"/>
            </a:xfrm>
            <a:prstGeom prst="ellips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F25EB525-FE0C-46DD-9C73-A6FA50BB69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459" y="3335041"/>
              <a:ext cx="177452" cy="91463"/>
            </a:xfrm>
            <a:custGeom>
              <a:avLst/>
              <a:gdLst>
                <a:gd name="T0" fmla="*/ 0 w 103"/>
                <a:gd name="T1" fmla="*/ 50 h 50"/>
                <a:gd name="T2" fmla="*/ 103 w 103"/>
                <a:gd name="T3" fmla="*/ 50 h 50"/>
                <a:gd name="T4" fmla="*/ 103 w 103"/>
                <a:gd name="T5" fmla="*/ 43 h 50"/>
                <a:gd name="T6" fmla="*/ 0 w 103"/>
                <a:gd name="T7" fmla="*/ 43 h 50"/>
                <a:gd name="T8" fmla="*/ 0 w 103"/>
                <a:gd name="T9" fmla="*/ 50 h 50"/>
                <a:gd name="T10" fmla="*/ 0 w 103"/>
                <a:gd name="T11" fmla="*/ 29 h 50"/>
                <a:gd name="T12" fmla="*/ 103 w 103"/>
                <a:gd name="T13" fmla="*/ 29 h 50"/>
                <a:gd name="T14" fmla="*/ 103 w 103"/>
                <a:gd name="T15" fmla="*/ 22 h 50"/>
                <a:gd name="T16" fmla="*/ 0 w 103"/>
                <a:gd name="T17" fmla="*/ 22 h 50"/>
                <a:gd name="T18" fmla="*/ 0 w 103"/>
                <a:gd name="T19" fmla="*/ 29 h 50"/>
                <a:gd name="T20" fmla="*/ 0 w 103"/>
                <a:gd name="T21" fmla="*/ 7 h 50"/>
                <a:gd name="T22" fmla="*/ 103 w 103"/>
                <a:gd name="T23" fmla="*/ 7 h 50"/>
                <a:gd name="T24" fmla="*/ 103 w 103"/>
                <a:gd name="T25" fmla="*/ 0 h 50"/>
                <a:gd name="T26" fmla="*/ 0 w 103"/>
                <a:gd name="T27" fmla="*/ 0 h 50"/>
                <a:gd name="T28" fmla="*/ 0 w 103"/>
                <a:gd name="T29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50">
                  <a:moveTo>
                    <a:pt x="0" y="50"/>
                  </a:moveTo>
                  <a:lnTo>
                    <a:pt x="103" y="50"/>
                  </a:lnTo>
                  <a:lnTo>
                    <a:pt x="103" y="43"/>
                  </a:lnTo>
                  <a:lnTo>
                    <a:pt x="0" y="43"/>
                  </a:lnTo>
                  <a:lnTo>
                    <a:pt x="0" y="50"/>
                  </a:lnTo>
                  <a:close/>
                  <a:moveTo>
                    <a:pt x="0" y="29"/>
                  </a:moveTo>
                  <a:lnTo>
                    <a:pt x="103" y="29"/>
                  </a:lnTo>
                  <a:lnTo>
                    <a:pt x="103" y="22"/>
                  </a:lnTo>
                  <a:lnTo>
                    <a:pt x="0" y="22"/>
                  </a:lnTo>
                  <a:lnTo>
                    <a:pt x="0" y="29"/>
                  </a:lnTo>
                  <a:close/>
                  <a:moveTo>
                    <a:pt x="0" y="7"/>
                  </a:moveTo>
                  <a:lnTo>
                    <a:pt x="103" y="7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539128"/>
      </p:ext>
    </p:extLst>
  </p:cSld>
  <p:clrMapOvr>
    <a:masterClrMapping/>
  </p:clrMapOvr>
  <p:transition spd="slow" advTm="5000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B459C6-518A-7B4F-A825-32892755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sysmon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39CB13-27AB-1A43-AC70-2B272CA183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8457" y="1085395"/>
            <a:ext cx="5274310" cy="2059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514A74-857A-AF40-843F-983C2CB768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6659" y="3429000"/>
            <a:ext cx="3752425" cy="3399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F300BB-25FC-F946-9074-1A3B2753F3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65333" y="191497"/>
            <a:ext cx="4288699" cy="3847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08170D-E5E3-0C49-9BC0-D7122C6E639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65333" y="415470"/>
            <a:ext cx="5166264" cy="62510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89D97D-E177-2743-8B36-0C5CDA75B5A8}"/>
              </a:ext>
            </a:extLst>
          </p:cNvPr>
          <p:cNvSpPr txBox="1"/>
          <p:nvPr/>
        </p:nvSpPr>
        <p:spPr>
          <a:xfrm>
            <a:off x="2510806" y="499652"/>
            <a:ext cx="445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2"/>
                </a:solidFill>
              </a:rPr>
              <a:t>WCE</a:t>
            </a:r>
            <a:endParaRPr kumimoji="1"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02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4ADAB33-7F5E-5C4C-A45C-29B566C3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sysmon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2A9519-DB7C-EC4C-B4F0-A9A47D08619C}"/>
              </a:ext>
            </a:extLst>
          </p:cNvPr>
          <p:cNvSpPr/>
          <p:nvPr/>
        </p:nvSpPr>
        <p:spPr>
          <a:xfrm>
            <a:off x="542778" y="1134449"/>
            <a:ext cx="1971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pc="115" dirty="0" err="1">
                <a:solidFill>
                  <a:schemeClr val="bg2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ntdsutil</a:t>
            </a:r>
            <a:r>
              <a:rPr lang="zh-CN" altLang="zh-CN" sz="2400" dirty="0">
                <a:solidFill>
                  <a:schemeClr val="bg2"/>
                </a:solidFill>
              </a:rPr>
              <a:t> 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A16841-8377-DD45-86DA-CDFD7CEC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78" y="1742535"/>
            <a:ext cx="5340291" cy="48825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40B9A0-3825-6E4D-9A2E-F491F6A4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082" y="1742535"/>
            <a:ext cx="5237031" cy="486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8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色星空1">
      <a:dk1>
        <a:srgbClr val="00070F"/>
      </a:dk1>
      <a:lt1>
        <a:srgbClr val="E2DFCC"/>
      </a:lt1>
      <a:dk2>
        <a:srgbClr val="020912"/>
      </a:dk2>
      <a:lt2>
        <a:srgbClr val="F2F2F2"/>
      </a:lt2>
      <a:accent1>
        <a:srgbClr val="093759"/>
      </a:accent1>
      <a:accent2>
        <a:srgbClr val="C02332"/>
      </a:accent2>
      <a:accent3>
        <a:srgbClr val="AAC2AC"/>
      </a:accent3>
      <a:accent4>
        <a:srgbClr val="EBB690"/>
      </a:accent4>
      <a:accent5>
        <a:srgbClr val="0FDCF9"/>
      </a:accent5>
      <a:accent6>
        <a:srgbClr val="BFBFBF"/>
      </a:accent6>
      <a:hlink>
        <a:srgbClr val="F33735"/>
      </a:hlink>
      <a:folHlink>
        <a:srgbClr val="BBB487"/>
      </a:folHlink>
    </a:clrScheme>
    <a:fontScheme name="自定义 1">
      <a:majorFont>
        <a:latin typeface="腾祥睿黑简-W3"/>
        <a:ea typeface="腾祥睿黑简-W3"/>
        <a:cs typeface=""/>
      </a:majorFont>
      <a:minorFont>
        <a:latin typeface="Calibri"/>
        <a:ea typeface="浪漫雅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7527</TotalTime>
  <Words>206</Words>
  <Application>Microsoft Macintosh PowerPoint</Application>
  <PresentationFormat>宽屏</PresentationFormat>
  <Paragraphs>72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DengXian</vt:lpstr>
      <vt:lpstr>腾祥睿黑简-W3</vt:lpstr>
      <vt:lpstr>Microsoft YaHei</vt:lpstr>
      <vt:lpstr>微软雅黑 Light</vt:lpstr>
      <vt:lpstr>Microsoft YaHei UI</vt:lpstr>
      <vt:lpstr>Arial</vt:lpstr>
      <vt:lpstr>Calibri</vt:lpstr>
      <vt:lpstr>Times New Roman</vt:lpstr>
      <vt:lpstr>Wingdings</vt:lpstr>
      <vt:lpstr>Office 主题​​</vt:lpstr>
      <vt:lpstr>甲方安全防御体系</vt:lpstr>
      <vt:lpstr>自我介绍</vt:lpstr>
      <vt:lpstr>圆圈理论</vt:lpstr>
      <vt:lpstr>基础安全</vt:lpstr>
      <vt:lpstr>PowerPoint 演示文稿</vt:lpstr>
      <vt:lpstr>PowerPoint 演示文稿</vt:lpstr>
      <vt:lpstr>PowerPoint 演示文稿</vt:lpstr>
      <vt:lpstr>sysmon</vt:lpstr>
      <vt:lpstr>sysmon</vt:lpstr>
      <vt:lpstr>sysmon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Yiefei Liu</dc:creator>
  <cp:lastModifiedBy>lin peng</cp:lastModifiedBy>
  <cp:revision>112</cp:revision>
  <dcterms:created xsi:type="dcterms:W3CDTF">2016-08-20T05:15:10Z</dcterms:created>
  <dcterms:modified xsi:type="dcterms:W3CDTF">2019-12-20T10:20:03Z</dcterms:modified>
</cp:coreProperties>
</file>